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  <p:sldMasterId id="2147483696" r:id="rId2"/>
    <p:sldMasterId id="2147483984" r:id="rId3"/>
    <p:sldMasterId id="2147483996" r:id="rId4"/>
    <p:sldMasterId id="2147484008" r:id="rId5"/>
    <p:sldMasterId id="2147484020" r:id="rId6"/>
  </p:sldMasterIdLst>
  <p:notesMasterIdLst>
    <p:notesMasterId r:id="rId47"/>
  </p:notesMasterIdLst>
  <p:sldIdLst>
    <p:sldId id="256" r:id="rId7"/>
    <p:sldId id="257" r:id="rId8"/>
    <p:sldId id="303" r:id="rId9"/>
    <p:sldId id="281" r:id="rId10"/>
    <p:sldId id="271" r:id="rId11"/>
    <p:sldId id="310" r:id="rId12"/>
    <p:sldId id="277" r:id="rId13"/>
    <p:sldId id="276" r:id="rId14"/>
    <p:sldId id="274" r:id="rId15"/>
    <p:sldId id="272" r:id="rId16"/>
    <p:sldId id="305" r:id="rId17"/>
    <p:sldId id="267" r:id="rId18"/>
    <p:sldId id="278" r:id="rId19"/>
    <p:sldId id="307" r:id="rId20"/>
    <p:sldId id="308" r:id="rId21"/>
    <p:sldId id="262" r:id="rId22"/>
    <p:sldId id="299" r:id="rId23"/>
    <p:sldId id="300" r:id="rId24"/>
    <p:sldId id="301" r:id="rId25"/>
    <p:sldId id="296" r:id="rId26"/>
    <p:sldId id="287" r:id="rId27"/>
    <p:sldId id="288" r:id="rId28"/>
    <p:sldId id="263" r:id="rId29"/>
    <p:sldId id="356" r:id="rId30"/>
    <p:sldId id="361" r:id="rId31"/>
    <p:sldId id="357" r:id="rId32"/>
    <p:sldId id="359" r:id="rId33"/>
    <p:sldId id="358" r:id="rId34"/>
    <p:sldId id="360" r:id="rId35"/>
    <p:sldId id="289" r:id="rId36"/>
    <p:sldId id="290" r:id="rId37"/>
    <p:sldId id="295" r:id="rId38"/>
    <p:sldId id="297" r:id="rId39"/>
    <p:sldId id="291" r:id="rId40"/>
    <p:sldId id="302" r:id="rId41"/>
    <p:sldId id="293" r:id="rId42"/>
    <p:sldId id="294" r:id="rId43"/>
    <p:sldId id="340" r:id="rId44"/>
    <p:sldId id="341" r:id="rId45"/>
    <p:sldId id="34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785F3-44E3-43C8-9E52-294E1D642814}" type="doc">
      <dgm:prSet loTypeId="urn:microsoft.com/office/officeart/2005/8/layout/cycle4#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C4FC39-1077-4DB9-B7B2-48331812A79C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Освітнє середовище закладу освіти</a:t>
          </a:r>
          <a:endParaRPr lang="uk-UA" sz="1600" b="1" dirty="0" smtClean="0"/>
        </a:p>
      </dgm:t>
    </dgm:pt>
    <dgm:pt modelId="{4493BC8C-7166-4823-A784-E2E389D4F161}" type="parTrans" cxnId="{083D35EF-6605-41E8-B21F-F9A91E1E3882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F8286A2A-2308-499C-B431-D7CA8505E4B7}" type="sibTrans" cxnId="{083D35EF-6605-41E8-B21F-F9A91E1E3882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832C6B78-7F83-4B96-BB83-AA34067B83E5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Педагогічна діяльність педагогічних працівників закладу освіти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B8F814E-5949-4E57-AEAC-D59DA4369958}" type="parTrans" cxnId="{0DBE090E-B852-474A-AB31-54716B137DA6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FEC867DC-61DB-48D4-B3C3-3ED8D885D82E}" type="sibTrans" cxnId="{0DBE090E-B852-474A-AB31-54716B137DA6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463B9F42-6ED0-4BFD-80AA-315692A7CF51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Система оцінювання здобувачів освіти закладу освіти</a:t>
          </a:r>
        </a:p>
      </dgm:t>
    </dgm:pt>
    <dgm:pt modelId="{51554607-3F51-43A5-8C38-A443672A7801}" type="parTrans" cxnId="{6D65E417-145D-4094-86DF-56DAC600C7A4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96462985-8B95-4647-8AA9-D40C84E9A0E3}" type="sibTrans" cxnId="{6D65E417-145D-4094-86DF-56DAC600C7A4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86F93C18-A649-4583-AC5B-1EF4B809C542}">
      <dgm:prSet phldrT="[Текст]" custT="1"/>
      <dgm:spPr/>
      <dgm:t>
        <a:bodyPr/>
        <a:lstStyle/>
        <a:p>
          <a:pPr algn="l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uk-UA" sz="1400" b="1" baseline="0" dirty="0" smtClean="0">
              <a:latin typeface="Times New Roman" pitchFamily="18" charset="0"/>
              <a:cs typeface="Times New Roman" pitchFamily="18" charset="0"/>
            </a:rPr>
            <a:t> вимоги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58595ED-80D7-474A-B115-3544E49C2DAE}" type="parTrans" cxnId="{941EF47E-953C-4DBC-80D9-B2768443F870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143D1586-08E2-45A4-9E38-0008E511B826}" type="sibTrans" cxnId="{941EF47E-953C-4DBC-80D9-B2768443F870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477D8BD7-7D5C-48C0-9075-8A940B02A9EF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7 критеріїв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9B66B21C-E7D6-4712-900F-B4D3B513B02F}" type="parTrans" cxnId="{8198F02C-5BA9-4807-A17E-0CCF1F6E8262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0C7E995E-A4AC-4A7D-8787-9F938E303807}" type="sibTrans" cxnId="{8198F02C-5BA9-4807-A17E-0CCF1F6E8262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D15D6EFD-EA53-4673-81E3-015DFFEA6D64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17 критеріїв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D6DD37F-B5E6-48AF-85C4-F65121D35D75}" type="parTrans" cxnId="{6B332901-D1ED-443A-A49D-E66512A7DC81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C06A6964-6CB7-4388-9352-3E510BC8EBAA}" type="sibTrans" cxnId="{6B332901-D1ED-443A-A49D-E66512A7DC81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DBEAE11C-EE0B-4888-AECF-0C4BFCD2C168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uk-UA" sz="1400" b="1" baseline="0" dirty="0" smtClean="0">
              <a:latin typeface="Times New Roman" pitchFamily="18" charset="0"/>
              <a:cs typeface="Times New Roman" pitchFamily="18" charset="0"/>
            </a:rPr>
            <a:t> вимоги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699E501-20AD-4D89-A3AC-0EF324B46A51}" type="parTrans" cxnId="{CE20BC9C-1A22-45FF-AD20-C7E9D5CAC41B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EA275F5A-1761-41E0-A621-CA2AEE0B4A2D}" type="sibTrans" cxnId="{CE20BC9C-1A22-45FF-AD20-C7E9D5CAC41B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714EA28B-8231-440F-BB7D-D71652A1068D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13 критеріїв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3D55F9A-9D19-4EEB-BB97-F6D73EAF4898}" type="parTrans" cxnId="{B24A7012-0B1C-4AC4-8E2D-3CDA8B80D437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8294D2E1-1644-4FCC-BF94-E0AD0443A02A}" type="sibTrans" cxnId="{B24A7012-0B1C-4AC4-8E2D-3CDA8B80D437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6ACB0AFD-3346-4ED6-8C09-A36F5394F1C6}">
      <dgm:prSet phldrT="[Текст]" custT="1"/>
      <dgm:spPr/>
      <dgm:t>
        <a:bodyPr/>
        <a:lstStyle/>
        <a:p>
          <a:pPr algn="l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15 критеріїв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1175B2F-34B6-4E06-B876-97264FFAC911}" type="parTrans" cxnId="{81043264-6F84-4488-AE22-1B9D92C64936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0BD96ACB-E3C6-4D1F-91B8-AC7E1DE35734}" type="sibTrans" cxnId="{81043264-6F84-4488-AE22-1B9D92C64936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5722B18B-8E72-46C6-BECA-8B7F533AA0F1}">
      <dgm:prSet phldrT="[Текст]" custT="1"/>
      <dgm:spPr/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Управлінські процеси закладу освіти 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5253CCE-B14C-47D1-B3D2-ED7D9391AFC4}" type="sibTrans" cxnId="{B5C8EE5D-BDD7-45DC-B519-33B55FE27BF0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07462EC0-9E91-4729-90AD-E9AD32B9F945}" type="parTrans" cxnId="{B5C8EE5D-BDD7-45DC-B519-33B55FE27BF0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BE182858-F69C-4B31-B756-AD021F32D09D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4 </a:t>
          </a:r>
          <a:r>
            <a:rPr lang="uk-UA" sz="1400" b="1" noProof="0" dirty="0" smtClean="0">
              <a:latin typeface="Times New Roman" pitchFamily="18" charset="0"/>
              <a:cs typeface="Times New Roman" pitchFamily="18" charset="0"/>
            </a:rPr>
            <a:t>вимоги</a:t>
          </a:r>
          <a:endParaRPr lang="uk-UA" sz="14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63DD05F-1611-4388-97C5-0C11DBE3884C}" type="parTrans" cxnId="{7376873A-7BC6-4B2F-A5F0-52B1629A383A}">
      <dgm:prSet/>
      <dgm:spPr/>
      <dgm:t>
        <a:bodyPr/>
        <a:lstStyle/>
        <a:p>
          <a:endParaRPr lang="uk-UA"/>
        </a:p>
      </dgm:t>
    </dgm:pt>
    <dgm:pt modelId="{5DF4E36D-3577-4E09-9D19-3F01CD8561BB}" type="sibTrans" cxnId="{7376873A-7BC6-4B2F-A5F0-52B1629A383A}">
      <dgm:prSet/>
      <dgm:spPr/>
      <dgm:t>
        <a:bodyPr/>
        <a:lstStyle/>
        <a:p>
          <a:endParaRPr lang="uk-UA"/>
        </a:p>
      </dgm:t>
    </dgm:pt>
    <dgm:pt modelId="{658FDCF3-173A-41FA-960F-B14508B08C67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5 вимог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934D23F-5056-488A-8EF7-F706CA07B0DD}" type="sibTrans" cxnId="{C52AC5AE-6B0E-4A39-A450-A3A7532A56F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A140E721-68AE-4E41-98E2-160715D41FF8}" type="parTrans" cxnId="{C52AC5AE-6B0E-4A39-A450-A3A7532A56F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C327BD74-21C4-4276-972A-EB0CDF1B1B8B}" type="pres">
      <dgm:prSet presAssocID="{706785F3-44E3-43C8-9E52-294E1D64281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882A21-9A1E-4165-9BFD-63DEFA68439C}" type="pres">
      <dgm:prSet presAssocID="{706785F3-44E3-43C8-9E52-294E1D642814}" presName="children" presStyleCnt="0"/>
      <dgm:spPr/>
      <dgm:t>
        <a:bodyPr/>
        <a:lstStyle/>
        <a:p>
          <a:endParaRPr lang="ru-RU"/>
        </a:p>
      </dgm:t>
    </dgm:pt>
    <dgm:pt modelId="{E2760F06-404B-46FB-AD58-62688F82AF42}" type="pres">
      <dgm:prSet presAssocID="{706785F3-44E3-43C8-9E52-294E1D642814}" presName="child1group" presStyleCnt="0"/>
      <dgm:spPr/>
      <dgm:t>
        <a:bodyPr/>
        <a:lstStyle/>
        <a:p>
          <a:endParaRPr lang="ru-RU"/>
        </a:p>
      </dgm:t>
    </dgm:pt>
    <dgm:pt modelId="{21076DFD-82AA-4788-B31F-8B183DF88D9E}" type="pres">
      <dgm:prSet presAssocID="{706785F3-44E3-43C8-9E52-294E1D642814}" presName="child1" presStyleLbl="bgAcc1" presStyleIdx="0" presStyleCnt="4" custScaleX="103101"/>
      <dgm:spPr/>
      <dgm:t>
        <a:bodyPr/>
        <a:lstStyle/>
        <a:p>
          <a:endParaRPr lang="ru-RU"/>
        </a:p>
      </dgm:t>
    </dgm:pt>
    <dgm:pt modelId="{165D9D95-7082-4616-B518-CF0AA4CF1AF2}" type="pres">
      <dgm:prSet presAssocID="{706785F3-44E3-43C8-9E52-294E1D64281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1FD4E-7A8A-42E5-9C64-9FA40D95837D}" type="pres">
      <dgm:prSet presAssocID="{706785F3-44E3-43C8-9E52-294E1D642814}" presName="child2group" presStyleCnt="0"/>
      <dgm:spPr/>
      <dgm:t>
        <a:bodyPr/>
        <a:lstStyle/>
        <a:p>
          <a:endParaRPr lang="ru-RU"/>
        </a:p>
      </dgm:t>
    </dgm:pt>
    <dgm:pt modelId="{32F920F4-7579-46EE-9FC2-38C872556FCF}" type="pres">
      <dgm:prSet presAssocID="{706785F3-44E3-43C8-9E52-294E1D642814}" presName="child2" presStyleLbl="bgAcc1" presStyleIdx="1" presStyleCnt="4"/>
      <dgm:spPr/>
      <dgm:t>
        <a:bodyPr/>
        <a:lstStyle/>
        <a:p>
          <a:endParaRPr lang="ru-RU"/>
        </a:p>
      </dgm:t>
    </dgm:pt>
    <dgm:pt modelId="{7FDD0A02-315A-43B5-837C-3BE6062D1353}" type="pres">
      <dgm:prSet presAssocID="{706785F3-44E3-43C8-9E52-294E1D64281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D3622-691D-4D9E-B3A4-7FC842BBB4E5}" type="pres">
      <dgm:prSet presAssocID="{706785F3-44E3-43C8-9E52-294E1D642814}" presName="child3group" presStyleCnt="0"/>
      <dgm:spPr/>
      <dgm:t>
        <a:bodyPr/>
        <a:lstStyle/>
        <a:p>
          <a:endParaRPr lang="ru-RU"/>
        </a:p>
      </dgm:t>
    </dgm:pt>
    <dgm:pt modelId="{21F55657-2295-44CE-995B-703F62D68DDF}" type="pres">
      <dgm:prSet presAssocID="{706785F3-44E3-43C8-9E52-294E1D642814}" presName="child3" presStyleLbl="bgAcc1" presStyleIdx="2" presStyleCnt="4" custLinFactNeighborX="2535" custLinFactNeighborY="2939"/>
      <dgm:spPr/>
      <dgm:t>
        <a:bodyPr/>
        <a:lstStyle/>
        <a:p>
          <a:endParaRPr lang="ru-RU"/>
        </a:p>
      </dgm:t>
    </dgm:pt>
    <dgm:pt modelId="{46688B7F-37E5-44A3-8562-240590551A38}" type="pres">
      <dgm:prSet presAssocID="{706785F3-44E3-43C8-9E52-294E1D64281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7E00B-8293-406A-B736-333A0DEB50A5}" type="pres">
      <dgm:prSet presAssocID="{706785F3-44E3-43C8-9E52-294E1D642814}" presName="child4group" presStyleCnt="0"/>
      <dgm:spPr/>
      <dgm:t>
        <a:bodyPr/>
        <a:lstStyle/>
        <a:p>
          <a:endParaRPr lang="ru-RU"/>
        </a:p>
      </dgm:t>
    </dgm:pt>
    <dgm:pt modelId="{6E0989AD-60A9-4B31-8D6B-A6E3FE7E3A31}" type="pres">
      <dgm:prSet presAssocID="{706785F3-44E3-43C8-9E52-294E1D642814}" presName="child4" presStyleLbl="bgAcc1" presStyleIdx="3" presStyleCnt="4"/>
      <dgm:spPr/>
      <dgm:t>
        <a:bodyPr/>
        <a:lstStyle/>
        <a:p>
          <a:endParaRPr lang="ru-RU"/>
        </a:p>
      </dgm:t>
    </dgm:pt>
    <dgm:pt modelId="{39453B89-1420-42EE-8E4B-CB863195099F}" type="pres">
      <dgm:prSet presAssocID="{706785F3-44E3-43C8-9E52-294E1D64281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01C04-D860-4B72-AB11-52EB6A9EC7A5}" type="pres">
      <dgm:prSet presAssocID="{706785F3-44E3-43C8-9E52-294E1D642814}" presName="childPlaceholder" presStyleCnt="0"/>
      <dgm:spPr/>
      <dgm:t>
        <a:bodyPr/>
        <a:lstStyle/>
        <a:p>
          <a:endParaRPr lang="ru-RU"/>
        </a:p>
      </dgm:t>
    </dgm:pt>
    <dgm:pt modelId="{CBE9B335-2DFB-4175-B690-7EBA4E0510EB}" type="pres">
      <dgm:prSet presAssocID="{706785F3-44E3-43C8-9E52-294E1D642814}" presName="circle" presStyleCnt="0"/>
      <dgm:spPr/>
      <dgm:t>
        <a:bodyPr/>
        <a:lstStyle/>
        <a:p>
          <a:endParaRPr lang="ru-RU"/>
        </a:p>
      </dgm:t>
    </dgm:pt>
    <dgm:pt modelId="{9215BBD2-ABE3-4408-9390-C868D2E2E637}" type="pres">
      <dgm:prSet presAssocID="{706785F3-44E3-43C8-9E52-294E1D642814}" presName="quadrant1" presStyleLbl="node1" presStyleIdx="0" presStyleCnt="4" custLinFactNeighborX="-6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7BF8F-B0E6-4FF7-B411-5B4BEF454502}" type="pres">
      <dgm:prSet presAssocID="{706785F3-44E3-43C8-9E52-294E1D64281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7C3E6-C833-4A65-A67F-3145D0FE1B5A}" type="pres">
      <dgm:prSet presAssocID="{706785F3-44E3-43C8-9E52-294E1D64281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7167B-3468-41BF-A4AA-F0649C7C3CE6}" type="pres">
      <dgm:prSet presAssocID="{706785F3-44E3-43C8-9E52-294E1D642814}" presName="quadrant4" presStyleLbl="node1" presStyleIdx="3" presStyleCnt="4" custLinFactNeighborX="736" custLinFactNeighborY="-3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ABB67-4FB9-449C-8EA5-1249C90908B1}" type="pres">
      <dgm:prSet presAssocID="{706785F3-44E3-43C8-9E52-294E1D642814}" presName="quadrantPlaceholder" presStyleCnt="0"/>
      <dgm:spPr/>
      <dgm:t>
        <a:bodyPr/>
        <a:lstStyle/>
        <a:p>
          <a:endParaRPr lang="ru-RU"/>
        </a:p>
      </dgm:t>
    </dgm:pt>
    <dgm:pt modelId="{CCBF5535-DCB8-4C56-B574-EF29F7F28519}" type="pres">
      <dgm:prSet presAssocID="{706785F3-44E3-43C8-9E52-294E1D642814}" presName="center1" presStyleLbl="fgShp" presStyleIdx="0" presStyleCnt="2" custScaleY="101066" custLinFactNeighborY="10792"/>
      <dgm:spPr/>
      <dgm:t>
        <a:bodyPr/>
        <a:lstStyle/>
        <a:p>
          <a:endParaRPr lang="ru-RU"/>
        </a:p>
      </dgm:t>
    </dgm:pt>
    <dgm:pt modelId="{64487523-A7DE-459F-9669-126741A02190}" type="pres">
      <dgm:prSet presAssocID="{706785F3-44E3-43C8-9E52-294E1D642814}" presName="center2" presStyleLbl="fgShp" presStyleIdx="1" presStyleCnt="2" custScaleY="101066" custLinFactNeighborY="-8094"/>
      <dgm:spPr/>
      <dgm:t>
        <a:bodyPr/>
        <a:lstStyle/>
        <a:p>
          <a:endParaRPr lang="ru-RU"/>
        </a:p>
      </dgm:t>
    </dgm:pt>
  </dgm:ptLst>
  <dgm:cxnLst>
    <dgm:cxn modelId="{8198F02C-5BA9-4807-A17E-0CCF1F6E8262}" srcId="{463B9F42-6ED0-4BFD-80AA-315692A7CF51}" destId="{477D8BD7-7D5C-48C0-9075-8A940B02A9EF}" srcOrd="1" destOrd="0" parTransId="{9B66B21C-E7D6-4712-900F-B4D3B513B02F}" sibTransId="{0C7E995E-A4AC-4A7D-8787-9F938E303807}"/>
    <dgm:cxn modelId="{799879DC-CF23-45F0-AB4E-DE9882BE41E1}" type="presOf" srcId="{706785F3-44E3-43C8-9E52-294E1D642814}" destId="{C327BD74-21C4-4276-972A-EB0CDF1B1B8B}" srcOrd="0" destOrd="0" presId="urn:microsoft.com/office/officeart/2005/8/layout/cycle4#1"/>
    <dgm:cxn modelId="{7376873A-7BC6-4B2F-A5F0-52B1629A383A}" srcId="{832C6B78-7F83-4B96-BB83-AA34067B83E5}" destId="{BE182858-F69C-4B31-B756-AD021F32D09D}" srcOrd="0" destOrd="0" parTransId="{A63DD05F-1611-4388-97C5-0C11DBE3884C}" sibTransId="{5DF4E36D-3577-4E09-9D19-3F01CD8561BB}"/>
    <dgm:cxn modelId="{083D35EF-6605-41E8-B21F-F9A91E1E3882}" srcId="{706785F3-44E3-43C8-9E52-294E1D642814}" destId="{28C4FC39-1077-4DB9-B7B2-48331812A79C}" srcOrd="0" destOrd="0" parTransId="{4493BC8C-7166-4823-A784-E2E389D4F161}" sibTransId="{F8286A2A-2308-499C-B431-D7CA8505E4B7}"/>
    <dgm:cxn modelId="{941EF47E-953C-4DBC-80D9-B2768443F870}" srcId="{28C4FC39-1077-4DB9-B7B2-48331812A79C}" destId="{86F93C18-A649-4583-AC5B-1EF4B809C542}" srcOrd="0" destOrd="0" parTransId="{E58595ED-80D7-474A-B115-3544E49C2DAE}" sibTransId="{143D1586-08E2-45A4-9E38-0008E511B826}"/>
    <dgm:cxn modelId="{A1CDFA8C-0D11-4ED8-BBD6-14BC428B50C9}" type="presOf" srcId="{714EA28B-8231-440F-BB7D-D71652A1068D}" destId="{7FDD0A02-315A-43B5-837C-3BE6062D1353}" srcOrd="1" destOrd="1" presId="urn:microsoft.com/office/officeart/2005/8/layout/cycle4#1"/>
    <dgm:cxn modelId="{A5F6EA9C-C434-47A3-B20C-81113272485D}" type="presOf" srcId="{BE182858-F69C-4B31-B756-AD021F32D09D}" destId="{32F920F4-7579-46EE-9FC2-38C872556FCF}" srcOrd="0" destOrd="0" presId="urn:microsoft.com/office/officeart/2005/8/layout/cycle4#1"/>
    <dgm:cxn modelId="{AEC02DDF-70AF-482B-B3A7-6A35F669EF01}" type="presOf" srcId="{6ACB0AFD-3346-4ED6-8C09-A36F5394F1C6}" destId="{165D9D95-7082-4616-B518-CF0AA4CF1AF2}" srcOrd="1" destOrd="1" presId="urn:microsoft.com/office/officeart/2005/8/layout/cycle4#1"/>
    <dgm:cxn modelId="{B0FC9867-9873-449B-BF95-B370903953C2}" type="presOf" srcId="{658FDCF3-173A-41FA-960F-B14508B08C67}" destId="{21F55657-2295-44CE-995B-703F62D68DDF}" srcOrd="0" destOrd="0" presId="urn:microsoft.com/office/officeart/2005/8/layout/cycle4#1"/>
    <dgm:cxn modelId="{D079810B-8F58-42E1-9232-CC26324127CF}" type="presOf" srcId="{477D8BD7-7D5C-48C0-9075-8A940B02A9EF}" destId="{39453B89-1420-42EE-8E4B-CB863195099F}" srcOrd="1" destOrd="1" presId="urn:microsoft.com/office/officeart/2005/8/layout/cycle4#1"/>
    <dgm:cxn modelId="{3915D01B-4A66-4401-8D9B-7FE61DD36B5D}" type="presOf" srcId="{DBEAE11C-EE0B-4888-AECF-0C4BFCD2C168}" destId="{39453B89-1420-42EE-8E4B-CB863195099F}" srcOrd="1" destOrd="0" presId="urn:microsoft.com/office/officeart/2005/8/layout/cycle4#1"/>
    <dgm:cxn modelId="{0DBE090E-B852-474A-AB31-54716B137DA6}" srcId="{706785F3-44E3-43C8-9E52-294E1D642814}" destId="{832C6B78-7F83-4B96-BB83-AA34067B83E5}" srcOrd="1" destOrd="0" parTransId="{9B8F814E-5949-4E57-AEAC-D59DA4369958}" sibTransId="{FEC867DC-61DB-48D4-B3C3-3ED8D885D82E}"/>
    <dgm:cxn modelId="{B5C8EE5D-BDD7-45DC-B519-33B55FE27BF0}" srcId="{706785F3-44E3-43C8-9E52-294E1D642814}" destId="{5722B18B-8E72-46C6-BECA-8B7F533AA0F1}" srcOrd="2" destOrd="0" parTransId="{07462EC0-9E91-4729-90AD-E9AD32B9F945}" sibTransId="{05253CCE-B14C-47D1-B3D2-ED7D9391AFC4}"/>
    <dgm:cxn modelId="{97F7182D-486C-409B-815A-17C7D153653C}" type="presOf" srcId="{6ACB0AFD-3346-4ED6-8C09-A36F5394F1C6}" destId="{21076DFD-82AA-4788-B31F-8B183DF88D9E}" srcOrd="0" destOrd="1" presId="urn:microsoft.com/office/officeart/2005/8/layout/cycle4#1"/>
    <dgm:cxn modelId="{9D35EFC5-2608-4A80-B8A9-CBC7D012D36A}" type="presOf" srcId="{463B9F42-6ED0-4BFD-80AA-315692A7CF51}" destId="{3177167B-3468-41BF-A4AA-F0649C7C3CE6}" srcOrd="0" destOrd="0" presId="urn:microsoft.com/office/officeart/2005/8/layout/cycle4#1"/>
    <dgm:cxn modelId="{6D65E417-145D-4094-86DF-56DAC600C7A4}" srcId="{706785F3-44E3-43C8-9E52-294E1D642814}" destId="{463B9F42-6ED0-4BFD-80AA-315692A7CF51}" srcOrd="3" destOrd="0" parTransId="{51554607-3F51-43A5-8C38-A443672A7801}" sibTransId="{96462985-8B95-4647-8AA9-D40C84E9A0E3}"/>
    <dgm:cxn modelId="{BD969935-CC26-451E-97C3-7FB119F580B1}" type="presOf" srcId="{28C4FC39-1077-4DB9-B7B2-48331812A79C}" destId="{9215BBD2-ABE3-4408-9390-C868D2E2E637}" srcOrd="0" destOrd="0" presId="urn:microsoft.com/office/officeart/2005/8/layout/cycle4#1"/>
    <dgm:cxn modelId="{042B2005-956E-413B-95DB-D30016CD84F0}" type="presOf" srcId="{477D8BD7-7D5C-48C0-9075-8A940B02A9EF}" destId="{6E0989AD-60A9-4B31-8D6B-A6E3FE7E3A31}" srcOrd="0" destOrd="1" presId="urn:microsoft.com/office/officeart/2005/8/layout/cycle4#1"/>
    <dgm:cxn modelId="{C52AC5AE-6B0E-4A39-A450-A3A7532A56FE}" srcId="{5722B18B-8E72-46C6-BECA-8B7F533AA0F1}" destId="{658FDCF3-173A-41FA-960F-B14508B08C67}" srcOrd="0" destOrd="0" parTransId="{A140E721-68AE-4E41-98E2-160715D41FF8}" sibTransId="{5934D23F-5056-488A-8EF7-F706CA07B0DD}"/>
    <dgm:cxn modelId="{30453F83-F0B7-4092-901D-7551BCA7467E}" type="presOf" srcId="{832C6B78-7F83-4B96-BB83-AA34067B83E5}" destId="{30C7BF8F-B0E6-4FF7-B411-5B4BEF454502}" srcOrd="0" destOrd="0" presId="urn:microsoft.com/office/officeart/2005/8/layout/cycle4#1"/>
    <dgm:cxn modelId="{F41B0E08-6583-4C22-ABF1-C7E40B16CBD9}" type="presOf" srcId="{D15D6EFD-EA53-4673-81E3-015DFFEA6D64}" destId="{21F55657-2295-44CE-995B-703F62D68DDF}" srcOrd="0" destOrd="1" presId="urn:microsoft.com/office/officeart/2005/8/layout/cycle4#1"/>
    <dgm:cxn modelId="{E4121CA0-163D-4047-AADD-0AD4A466171C}" type="presOf" srcId="{86F93C18-A649-4583-AC5B-1EF4B809C542}" destId="{21076DFD-82AA-4788-B31F-8B183DF88D9E}" srcOrd="0" destOrd="0" presId="urn:microsoft.com/office/officeart/2005/8/layout/cycle4#1"/>
    <dgm:cxn modelId="{1ACA89AE-6BE1-4E7F-A5C5-E0193F559A17}" type="presOf" srcId="{658FDCF3-173A-41FA-960F-B14508B08C67}" destId="{46688B7F-37E5-44A3-8562-240590551A38}" srcOrd="1" destOrd="0" presId="urn:microsoft.com/office/officeart/2005/8/layout/cycle4#1"/>
    <dgm:cxn modelId="{81043264-6F84-4488-AE22-1B9D92C64936}" srcId="{28C4FC39-1077-4DB9-B7B2-48331812A79C}" destId="{6ACB0AFD-3346-4ED6-8C09-A36F5394F1C6}" srcOrd="1" destOrd="0" parTransId="{21175B2F-34B6-4E06-B876-97264FFAC911}" sibTransId="{0BD96ACB-E3C6-4D1F-91B8-AC7E1DE35734}"/>
    <dgm:cxn modelId="{B24A7012-0B1C-4AC4-8E2D-3CDA8B80D437}" srcId="{832C6B78-7F83-4B96-BB83-AA34067B83E5}" destId="{714EA28B-8231-440F-BB7D-D71652A1068D}" srcOrd="1" destOrd="0" parTransId="{F3D55F9A-9D19-4EEB-BB97-F6D73EAF4898}" sibTransId="{8294D2E1-1644-4FCC-BF94-E0AD0443A02A}"/>
    <dgm:cxn modelId="{E1AE4638-4CCC-48F1-BB73-A4326A9A9263}" type="presOf" srcId="{714EA28B-8231-440F-BB7D-D71652A1068D}" destId="{32F920F4-7579-46EE-9FC2-38C872556FCF}" srcOrd="0" destOrd="1" presId="urn:microsoft.com/office/officeart/2005/8/layout/cycle4#1"/>
    <dgm:cxn modelId="{F29974D0-73A7-45F7-A817-1C9DD803B133}" type="presOf" srcId="{86F93C18-A649-4583-AC5B-1EF4B809C542}" destId="{165D9D95-7082-4616-B518-CF0AA4CF1AF2}" srcOrd="1" destOrd="0" presId="urn:microsoft.com/office/officeart/2005/8/layout/cycle4#1"/>
    <dgm:cxn modelId="{9EDC125E-8C1B-4A49-AC7C-2D52EDC882C7}" type="presOf" srcId="{D15D6EFD-EA53-4673-81E3-015DFFEA6D64}" destId="{46688B7F-37E5-44A3-8562-240590551A38}" srcOrd="1" destOrd="1" presId="urn:microsoft.com/office/officeart/2005/8/layout/cycle4#1"/>
    <dgm:cxn modelId="{43444A5E-12A3-4BFB-B66E-FBA9E9089F82}" type="presOf" srcId="{BE182858-F69C-4B31-B756-AD021F32D09D}" destId="{7FDD0A02-315A-43B5-837C-3BE6062D1353}" srcOrd="1" destOrd="0" presId="urn:microsoft.com/office/officeart/2005/8/layout/cycle4#1"/>
    <dgm:cxn modelId="{08F7BE97-7DF0-4977-908F-3BB4008941C5}" type="presOf" srcId="{5722B18B-8E72-46C6-BECA-8B7F533AA0F1}" destId="{5297C3E6-C833-4A65-A67F-3145D0FE1B5A}" srcOrd="0" destOrd="0" presId="urn:microsoft.com/office/officeart/2005/8/layout/cycle4#1"/>
    <dgm:cxn modelId="{CE20BC9C-1A22-45FF-AD20-C7E9D5CAC41B}" srcId="{463B9F42-6ED0-4BFD-80AA-315692A7CF51}" destId="{DBEAE11C-EE0B-4888-AECF-0C4BFCD2C168}" srcOrd="0" destOrd="0" parTransId="{4699E501-20AD-4D89-A3AC-0EF324B46A51}" sibTransId="{EA275F5A-1761-41E0-A621-CA2AEE0B4A2D}"/>
    <dgm:cxn modelId="{BD18E5D3-EC86-4A00-9E99-70028ED0620F}" type="presOf" srcId="{DBEAE11C-EE0B-4888-AECF-0C4BFCD2C168}" destId="{6E0989AD-60A9-4B31-8D6B-A6E3FE7E3A31}" srcOrd="0" destOrd="0" presId="urn:microsoft.com/office/officeart/2005/8/layout/cycle4#1"/>
    <dgm:cxn modelId="{6B332901-D1ED-443A-A49D-E66512A7DC81}" srcId="{5722B18B-8E72-46C6-BECA-8B7F533AA0F1}" destId="{D15D6EFD-EA53-4673-81E3-015DFFEA6D64}" srcOrd="1" destOrd="0" parTransId="{AD6DD37F-B5E6-48AF-85C4-F65121D35D75}" sibTransId="{C06A6964-6CB7-4388-9352-3E510BC8EBAA}"/>
    <dgm:cxn modelId="{12A969E9-3DDB-4A5F-A7A4-F897EA9C97B2}" type="presParOf" srcId="{C327BD74-21C4-4276-972A-EB0CDF1B1B8B}" destId="{49882A21-9A1E-4165-9BFD-63DEFA68439C}" srcOrd="0" destOrd="0" presId="urn:microsoft.com/office/officeart/2005/8/layout/cycle4#1"/>
    <dgm:cxn modelId="{B8237D77-2E49-4C68-86DC-50C5EF07A22D}" type="presParOf" srcId="{49882A21-9A1E-4165-9BFD-63DEFA68439C}" destId="{E2760F06-404B-46FB-AD58-62688F82AF42}" srcOrd="0" destOrd="0" presId="urn:microsoft.com/office/officeart/2005/8/layout/cycle4#1"/>
    <dgm:cxn modelId="{16A8F7AC-50AD-486E-8891-98D3780D1949}" type="presParOf" srcId="{E2760F06-404B-46FB-AD58-62688F82AF42}" destId="{21076DFD-82AA-4788-B31F-8B183DF88D9E}" srcOrd="0" destOrd="0" presId="urn:microsoft.com/office/officeart/2005/8/layout/cycle4#1"/>
    <dgm:cxn modelId="{41B81519-534C-4CEF-B293-1E7A1AD6F4FE}" type="presParOf" srcId="{E2760F06-404B-46FB-AD58-62688F82AF42}" destId="{165D9D95-7082-4616-B518-CF0AA4CF1AF2}" srcOrd="1" destOrd="0" presId="urn:microsoft.com/office/officeart/2005/8/layout/cycle4#1"/>
    <dgm:cxn modelId="{5CAA119E-EB42-40EC-83AF-F87BA677EC3D}" type="presParOf" srcId="{49882A21-9A1E-4165-9BFD-63DEFA68439C}" destId="{9BB1FD4E-7A8A-42E5-9C64-9FA40D95837D}" srcOrd="1" destOrd="0" presId="urn:microsoft.com/office/officeart/2005/8/layout/cycle4#1"/>
    <dgm:cxn modelId="{F52002A0-260C-4566-A587-9DBC0BBB61D6}" type="presParOf" srcId="{9BB1FD4E-7A8A-42E5-9C64-9FA40D95837D}" destId="{32F920F4-7579-46EE-9FC2-38C872556FCF}" srcOrd="0" destOrd="0" presId="urn:microsoft.com/office/officeart/2005/8/layout/cycle4#1"/>
    <dgm:cxn modelId="{AAE40E3A-DB90-481A-A3C8-8C18FC8A640B}" type="presParOf" srcId="{9BB1FD4E-7A8A-42E5-9C64-9FA40D95837D}" destId="{7FDD0A02-315A-43B5-837C-3BE6062D1353}" srcOrd="1" destOrd="0" presId="urn:microsoft.com/office/officeart/2005/8/layout/cycle4#1"/>
    <dgm:cxn modelId="{6C6C0604-EB5A-4AC9-897C-D62B2E0D79B3}" type="presParOf" srcId="{49882A21-9A1E-4165-9BFD-63DEFA68439C}" destId="{3EDD3622-691D-4D9E-B3A4-7FC842BBB4E5}" srcOrd="2" destOrd="0" presId="urn:microsoft.com/office/officeart/2005/8/layout/cycle4#1"/>
    <dgm:cxn modelId="{285FB9E3-0B04-4F33-89D1-0172739F548F}" type="presParOf" srcId="{3EDD3622-691D-4D9E-B3A4-7FC842BBB4E5}" destId="{21F55657-2295-44CE-995B-703F62D68DDF}" srcOrd="0" destOrd="0" presId="urn:microsoft.com/office/officeart/2005/8/layout/cycle4#1"/>
    <dgm:cxn modelId="{84713D7B-592A-42C0-89AD-CB06FBB7FF23}" type="presParOf" srcId="{3EDD3622-691D-4D9E-B3A4-7FC842BBB4E5}" destId="{46688B7F-37E5-44A3-8562-240590551A38}" srcOrd="1" destOrd="0" presId="urn:microsoft.com/office/officeart/2005/8/layout/cycle4#1"/>
    <dgm:cxn modelId="{8250527E-67B0-424F-9937-CD4637729D44}" type="presParOf" srcId="{49882A21-9A1E-4165-9BFD-63DEFA68439C}" destId="{AD07E00B-8293-406A-B736-333A0DEB50A5}" srcOrd="3" destOrd="0" presId="urn:microsoft.com/office/officeart/2005/8/layout/cycle4#1"/>
    <dgm:cxn modelId="{C93659EE-42FE-4CD8-9C8C-CAAF868A5DA5}" type="presParOf" srcId="{AD07E00B-8293-406A-B736-333A0DEB50A5}" destId="{6E0989AD-60A9-4B31-8D6B-A6E3FE7E3A31}" srcOrd="0" destOrd="0" presId="urn:microsoft.com/office/officeart/2005/8/layout/cycle4#1"/>
    <dgm:cxn modelId="{44833FE6-B59D-4D21-B817-325FE772AADE}" type="presParOf" srcId="{AD07E00B-8293-406A-B736-333A0DEB50A5}" destId="{39453B89-1420-42EE-8E4B-CB863195099F}" srcOrd="1" destOrd="0" presId="urn:microsoft.com/office/officeart/2005/8/layout/cycle4#1"/>
    <dgm:cxn modelId="{308D9AB0-0CC4-4879-868D-26D183FF6A98}" type="presParOf" srcId="{49882A21-9A1E-4165-9BFD-63DEFA68439C}" destId="{22701C04-D860-4B72-AB11-52EB6A9EC7A5}" srcOrd="4" destOrd="0" presId="urn:microsoft.com/office/officeart/2005/8/layout/cycle4#1"/>
    <dgm:cxn modelId="{268D1821-56E8-48CC-98C6-C27BFCD48EC5}" type="presParOf" srcId="{C327BD74-21C4-4276-972A-EB0CDF1B1B8B}" destId="{CBE9B335-2DFB-4175-B690-7EBA4E0510EB}" srcOrd="1" destOrd="0" presId="urn:microsoft.com/office/officeart/2005/8/layout/cycle4#1"/>
    <dgm:cxn modelId="{9CFA1CBC-1877-432C-9F3E-6005005EA88F}" type="presParOf" srcId="{CBE9B335-2DFB-4175-B690-7EBA4E0510EB}" destId="{9215BBD2-ABE3-4408-9390-C868D2E2E637}" srcOrd="0" destOrd="0" presId="urn:microsoft.com/office/officeart/2005/8/layout/cycle4#1"/>
    <dgm:cxn modelId="{ACB0ABD2-685B-46BF-88B4-6D8ADDECF3D8}" type="presParOf" srcId="{CBE9B335-2DFB-4175-B690-7EBA4E0510EB}" destId="{30C7BF8F-B0E6-4FF7-B411-5B4BEF454502}" srcOrd="1" destOrd="0" presId="urn:microsoft.com/office/officeart/2005/8/layout/cycle4#1"/>
    <dgm:cxn modelId="{D55AB11B-1691-47AE-A1A5-BEF15AF98CA4}" type="presParOf" srcId="{CBE9B335-2DFB-4175-B690-7EBA4E0510EB}" destId="{5297C3E6-C833-4A65-A67F-3145D0FE1B5A}" srcOrd="2" destOrd="0" presId="urn:microsoft.com/office/officeart/2005/8/layout/cycle4#1"/>
    <dgm:cxn modelId="{A769B90D-D899-40BE-AAAF-F3D65F6CE620}" type="presParOf" srcId="{CBE9B335-2DFB-4175-B690-7EBA4E0510EB}" destId="{3177167B-3468-41BF-A4AA-F0649C7C3CE6}" srcOrd="3" destOrd="0" presId="urn:microsoft.com/office/officeart/2005/8/layout/cycle4#1"/>
    <dgm:cxn modelId="{CA6B2CFA-09A3-43B8-8C77-0042A0C3E993}" type="presParOf" srcId="{CBE9B335-2DFB-4175-B690-7EBA4E0510EB}" destId="{D12ABB67-4FB9-449C-8EA5-1249C90908B1}" srcOrd="4" destOrd="0" presId="urn:microsoft.com/office/officeart/2005/8/layout/cycle4#1"/>
    <dgm:cxn modelId="{FBC6BE91-AD15-4643-ABCC-D19B7C362237}" type="presParOf" srcId="{C327BD74-21C4-4276-972A-EB0CDF1B1B8B}" destId="{CCBF5535-DCB8-4C56-B574-EF29F7F28519}" srcOrd="2" destOrd="0" presId="urn:microsoft.com/office/officeart/2005/8/layout/cycle4#1"/>
    <dgm:cxn modelId="{5BC9892A-5CF1-4BDA-AA02-CA24F2CC9917}" type="presParOf" srcId="{C327BD74-21C4-4276-972A-EB0CDF1B1B8B}" destId="{64487523-A7DE-459F-9669-126741A02190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96DCD1-57F8-4DB1-AD76-9DC1CFE6D155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ED55B0F7-A6C0-4CCB-A17C-6D7258EB07C9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15 вимог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F827A15-552D-4DD8-89C8-62F29390AEAB}" type="parTrans" cxnId="{705B914D-D2BA-4CE4-89E5-2AC1DEA5138E}">
      <dgm:prSet/>
      <dgm:spPr/>
      <dgm:t>
        <a:bodyPr/>
        <a:lstStyle/>
        <a:p>
          <a:endParaRPr lang="ru-RU" sz="1400"/>
        </a:p>
      </dgm:t>
    </dgm:pt>
    <dgm:pt modelId="{AEA510E0-AF5E-4E8A-ABAE-FEF6185150B8}" type="sibTrans" cxnId="{705B914D-D2BA-4CE4-89E5-2AC1DEA5138E}">
      <dgm:prSet custT="1"/>
      <dgm:spPr/>
      <dgm:t>
        <a:bodyPr/>
        <a:lstStyle/>
        <a:p>
          <a:endParaRPr lang="ru-RU" sz="1400" dirty="0">
            <a:solidFill>
              <a:srgbClr val="FFFF00"/>
            </a:solidFill>
          </a:endParaRPr>
        </a:p>
      </dgm:t>
    </dgm:pt>
    <dgm:pt modelId="{650CFFD3-F225-464F-86E6-861C0BF291CA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aa-ET" sz="1400" b="1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критерія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C5D79F5-1C6E-40F5-97D8-713E923948E8}" type="parTrans" cxnId="{A58D1135-158D-4680-8237-17E8009891B8}">
      <dgm:prSet/>
      <dgm:spPr/>
      <dgm:t>
        <a:bodyPr/>
        <a:lstStyle/>
        <a:p>
          <a:endParaRPr lang="ru-RU" sz="1400"/>
        </a:p>
      </dgm:t>
    </dgm:pt>
    <dgm:pt modelId="{66964652-D6DA-4289-86BE-E125F3D564C3}" type="sibTrans" cxnId="{A58D1135-158D-4680-8237-17E8009891B8}">
      <dgm:prSet custT="1"/>
      <dgm:spPr/>
      <dgm:t>
        <a:bodyPr/>
        <a:lstStyle/>
        <a:p>
          <a:endParaRPr lang="ru-RU" sz="1400" dirty="0"/>
        </a:p>
      </dgm:t>
    </dgm:pt>
    <dgm:pt modelId="{112B0BDA-6E92-4D8B-8EC6-0E5450E47F00}">
      <dgm:prSet phldrT="[Текст]" custT="1"/>
      <dgm:spPr/>
      <dgm:t>
        <a:bodyPr/>
        <a:lstStyle/>
        <a:p>
          <a:r>
            <a:rPr lang="aa-ET" sz="1400" b="1" dirty="0" smtClean="0">
              <a:latin typeface="Times New Roman" pitchFamily="18" charset="0"/>
              <a:cs typeface="Times New Roman" pitchFamily="18" charset="0"/>
            </a:rPr>
            <a:t>96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індикаторів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28F0DC0-A4CB-4BF5-81CE-8FCA90559399}" type="parTrans" cxnId="{6B463040-2351-4A45-ACAF-75C0EB436B17}">
      <dgm:prSet/>
      <dgm:spPr/>
      <dgm:t>
        <a:bodyPr/>
        <a:lstStyle/>
        <a:p>
          <a:endParaRPr lang="ru-RU" sz="1400"/>
        </a:p>
      </dgm:t>
    </dgm:pt>
    <dgm:pt modelId="{5E81EA36-ECCD-45C7-A031-4F49A7D3D1D6}" type="sibTrans" cxnId="{6B463040-2351-4A45-ACAF-75C0EB436B17}">
      <dgm:prSet/>
      <dgm:spPr/>
      <dgm:t>
        <a:bodyPr/>
        <a:lstStyle/>
        <a:p>
          <a:endParaRPr lang="ru-RU" sz="1400"/>
        </a:p>
      </dgm:t>
    </dgm:pt>
    <dgm:pt modelId="{AB01B912-59CB-4206-9B89-38B0BB1FDD8E}" type="pres">
      <dgm:prSet presAssocID="{4E96DCD1-57F8-4DB1-AD76-9DC1CFE6D155}" presName="linearFlow" presStyleCnt="0">
        <dgm:presLayoutVars>
          <dgm:resizeHandles val="exact"/>
        </dgm:presLayoutVars>
      </dgm:prSet>
      <dgm:spPr/>
    </dgm:pt>
    <dgm:pt modelId="{15C51AF2-A5FC-4F5F-BEEA-78C74A8FC368}" type="pres">
      <dgm:prSet presAssocID="{ED55B0F7-A6C0-4CCB-A17C-6D7258EB07C9}" presName="node" presStyleLbl="node1" presStyleIdx="0" presStyleCnt="3" custLinFactNeighborX="-2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5548D-5B4C-4E07-98B3-DB90A03214B2}" type="pres">
      <dgm:prSet presAssocID="{AEA510E0-AF5E-4E8A-ABAE-FEF6185150B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B6DF4C7-6EFF-456F-8E34-FF446E5F3B1F}" type="pres">
      <dgm:prSet presAssocID="{AEA510E0-AF5E-4E8A-ABAE-FEF6185150B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6DDDF9E-854E-402E-917D-F5DE8A76D2E8}" type="pres">
      <dgm:prSet presAssocID="{650CFFD3-F225-464F-86E6-861C0BF291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5D897-BFFE-49A5-BE60-A11FC72AEDE9}" type="pres">
      <dgm:prSet presAssocID="{66964652-D6DA-4289-86BE-E125F3D564C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19982B4-67B4-467A-ABD1-B751B9A9B396}" type="pres">
      <dgm:prSet presAssocID="{66964652-D6DA-4289-86BE-E125F3D564C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E4849AC-A743-4A71-9371-89AE6B559E1D}" type="pres">
      <dgm:prSet presAssocID="{112B0BDA-6E92-4D8B-8EC6-0E5450E47F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710A5D-E7AD-47CD-8DDD-4DE5DD887FD8}" type="presOf" srcId="{4E96DCD1-57F8-4DB1-AD76-9DC1CFE6D155}" destId="{AB01B912-59CB-4206-9B89-38B0BB1FDD8E}" srcOrd="0" destOrd="0" presId="urn:microsoft.com/office/officeart/2005/8/layout/process2"/>
    <dgm:cxn modelId="{94A16E7E-552D-4314-843C-D84C0ADBA66D}" type="presOf" srcId="{650CFFD3-F225-464F-86E6-861C0BF291CA}" destId="{A6DDDF9E-854E-402E-917D-F5DE8A76D2E8}" srcOrd="0" destOrd="0" presId="urn:microsoft.com/office/officeart/2005/8/layout/process2"/>
    <dgm:cxn modelId="{A35AA6AF-93CC-47E3-8942-3C553B2F52E2}" type="presOf" srcId="{66964652-D6DA-4289-86BE-E125F3D564C3}" destId="{3125D897-BFFE-49A5-BE60-A11FC72AEDE9}" srcOrd="0" destOrd="0" presId="urn:microsoft.com/office/officeart/2005/8/layout/process2"/>
    <dgm:cxn modelId="{28A8CAF1-7D36-46EC-83FA-02FDCB524F3A}" type="presOf" srcId="{66964652-D6DA-4289-86BE-E125F3D564C3}" destId="{519982B4-67B4-467A-ABD1-B751B9A9B396}" srcOrd="1" destOrd="0" presId="urn:microsoft.com/office/officeart/2005/8/layout/process2"/>
    <dgm:cxn modelId="{8296A58F-135B-4795-BDC6-7D32B5EC926A}" type="presOf" srcId="{AEA510E0-AF5E-4E8A-ABAE-FEF6185150B8}" destId="{7B6DF4C7-6EFF-456F-8E34-FF446E5F3B1F}" srcOrd="1" destOrd="0" presId="urn:microsoft.com/office/officeart/2005/8/layout/process2"/>
    <dgm:cxn modelId="{0647DAE2-FBCF-4490-AFA7-E3ACF6410184}" type="presOf" srcId="{ED55B0F7-A6C0-4CCB-A17C-6D7258EB07C9}" destId="{15C51AF2-A5FC-4F5F-BEEA-78C74A8FC368}" srcOrd="0" destOrd="0" presId="urn:microsoft.com/office/officeart/2005/8/layout/process2"/>
    <dgm:cxn modelId="{3F1A71B6-92F8-4321-B3C2-C7FBFD6D0319}" type="presOf" srcId="{112B0BDA-6E92-4D8B-8EC6-0E5450E47F00}" destId="{FE4849AC-A743-4A71-9371-89AE6B559E1D}" srcOrd="0" destOrd="0" presId="urn:microsoft.com/office/officeart/2005/8/layout/process2"/>
    <dgm:cxn modelId="{705B914D-D2BA-4CE4-89E5-2AC1DEA5138E}" srcId="{4E96DCD1-57F8-4DB1-AD76-9DC1CFE6D155}" destId="{ED55B0F7-A6C0-4CCB-A17C-6D7258EB07C9}" srcOrd="0" destOrd="0" parTransId="{DF827A15-552D-4DD8-89C8-62F29390AEAB}" sibTransId="{AEA510E0-AF5E-4E8A-ABAE-FEF6185150B8}"/>
    <dgm:cxn modelId="{6B463040-2351-4A45-ACAF-75C0EB436B17}" srcId="{4E96DCD1-57F8-4DB1-AD76-9DC1CFE6D155}" destId="{112B0BDA-6E92-4D8B-8EC6-0E5450E47F00}" srcOrd="2" destOrd="0" parTransId="{128F0DC0-A4CB-4BF5-81CE-8FCA90559399}" sibTransId="{5E81EA36-ECCD-45C7-A031-4F49A7D3D1D6}"/>
    <dgm:cxn modelId="{A58D1135-158D-4680-8237-17E8009891B8}" srcId="{4E96DCD1-57F8-4DB1-AD76-9DC1CFE6D155}" destId="{650CFFD3-F225-464F-86E6-861C0BF291CA}" srcOrd="1" destOrd="0" parTransId="{0C5D79F5-1C6E-40F5-97D8-713E923948E8}" sibTransId="{66964652-D6DA-4289-86BE-E125F3D564C3}"/>
    <dgm:cxn modelId="{B3B1BEEF-ACD4-4ADA-9F2A-FE9AEE632079}" type="presOf" srcId="{AEA510E0-AF5E-4E8A-ABAE-FEF6185150B8}" destId="{2EC5548D-5B4C-4E07-98B3-DB90A03214B2}" srcOrd="0" destOrd="0" presId="urn:microsoft.com/office/officeart/2005/8/layout/process2"/>
    <dgm:cxn modelId="{9846C46D-2CB1-4CED-A816-F9E4AF28B1C6}" type="presParOf" srcId="{AB01B912-59CB-4206-9B89-38B0BB1FDD8E}" destId="{15C51AF2-A5FC-4F5F-BEEA-78C74A8FC368}" srcOrd="0" destOrd="0" presId="urn:microsoft.com/office/officeart/2005/8/layout/process2"/>
    <dgm:cxn modelId="{46104865-DA88-44DD-B476-D3F2A6AAB288}" type="presParOf" srcId="{AB01B912-59CB-4206-9B89-38B0BB1FDD8E}" destId="{2EC5548D-5B4C-4E07-98B3-DB90A03214B2}" srcOrd="1" destOrd="0" presId="urn:microsoft.com/office/officeart/2005/8/layout/process2"/>
    <dgm:cxn modelId="{B116BE7A-A548-4512-A0C1-EB70864B1006}" type="presParOf" srcId="{2EC5548D-5B4C-4E07-98B3-DB90A03214B2}" destId="{7B6DF4C7-6EFF-456F-8E34-FF446E5F3B1F}" srcOrd="0" destOrd="0" presId="urn:microsoft.com/office/officeart/2005/8/layout/process2"/>
    <dgm:cxn modelId="{07BF2B9A-8649-4EBC-93C5-6B4B4EAC4324}" type="presParOf" srcId="{AB01B912-59CB-4206-9B89-38B0BB1FDD8E}" destId="{A6DDDF9E-854E-402E-917D-F5DE8A76D2E8}" srcOrd="2" destOrd="0" presId="urn:microsoft.com/office/officeart/2005/8/layout/process2"/>
    <dgm:cxn modelId="{543A49B0-AA0D-4039-8237-B6FC2002ABAB}" type="presParOf" srcId="{AB01B912-59CB-4206-9B89-38B0BB1FDD8E}" destId="{3125D897-BFFE-49A5-BE60-A11FC72AEDE9}" srcOrd="3" destOrd="0" presId="urn:microsoft.com/office/officeart/2005/8/layout/process2"/>
    <dgm:cxn modelId="{9E3AAA44-835E-46E5-9E1D-A295D752BE05}" type="presParOf" srcId="{3125D897-BFFE-49A5-BE60-A11FC72AEDE9}" destId="{519982B4-67B4-467A-ABD1-B751B9A9B396}" srcOrd="0" destOrd="0" presId="urn:microsoft.com/office/officeart/2005/8/layout/process2"/>
    <dgm:cxn modelId="{06556C5F-CA77-4908-8517-A9A60C7CBF40}" type="presParOf" srcId="{AB01B912-59CB-4206-9B89-38B0BB1FDD8E}" destId="{FE4849AC-A743-4A71-9371-89AE6B559E1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25D71-FD6B-4729-BA66-3B538F9DA78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8AA6EF-AED5-485B-A6BB-05DF499B83F6}">
      <dgm:prSet phldrT="[Текст]" custT="1"/>
      <dgm:spPr>
        <a:gradFill rotWithShape="0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uk-UA" sz="2400" b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2400" b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Вивчення документації</a:t>
          </a:r>
        </a:p>
        <a:p>
          <a:endParaRPr lang="uk-UA" sz="24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CA9EF-2D1F-4B7F-B993-1EAFB317E40B}" type="parTrans" cxnId="{B0A3BD9D-C54C-4433-8510-1ECDB11D1656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27006-C01C-43F2-81EA-9935F7A1CCAE}" type="sibTrans" cxnId="{B0A3BD9D-C54C-4433-8510-1ECDB11D1656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E587E-987E-4659-8339-E17121177150}">
      <dgm:prSet phldrT="[Текст]" custT="1"/>
      <dgm:spPr>
        <a:gradFill rotWithShape="0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2400" b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Опитування (анкетування, інтерв</a:t>
          </a:r>
          <a:r>
            <a:rPr lang="en-US" sz="2400" b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2400" b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ю, фокус-група)</a:t>
          </a:r>
          <a:endParaRPr lang="ru-RU" sz="2400" b="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DD31C5B-022F-476F-9DD4-BA9D80354939}" type="parTrans" cxnId="{97AC476F-2F60-45D1-A6C5-57FB2F51A9B8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61A9A-9F0F-479F-8446-93C12AE7921E}" type="sibTrans" cxnId="{97AC476F-2F60-45D1-A6C5-57FB2F51A9B8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9BAF4-1B24-402D-A47C-4D5C87628467}">
      <dgm:prSet phldrT="[Текст]" custT="1"/>
      <dgm:spPr>
        <a:gradFill rotWithShape="0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ru-RU" sz="2400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1B16594-63FF-4472-8579-E499F8135094}" type="parTrans" cxnId="{2F3E41A4-ED2C-4A35-9FEC-97D9B831B60B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0421E-5AFE-448E-9B3E-862FA6C5F0B4}" type="sibTrans" cxnId="{2F3E41A4-ED2C-4A35-9FEC-97D9B831B60B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63022F-0154-43FE-9FA7-C809313B8BB2}" type="pres">
      <dgm:prSet presAssocID="{39C25D71-FD6B-4729-BA66-3B538F9DA7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52D299-CC0B-42FE-AA32-C8FB4670EB04}" type="pres">
      <dgm:prSet presAssocID="{BB8AA6EF-AED5-485B-A6BB-05DF499B83F6}" presName="parentLin" presStyleCnt="0"/>
      <dgm:spPr/>
    </dgm:pt>
    <dgm:pt modelId="{580FB8C9-D759-4A9A-9616-82FE32334B4B}" type="pres">
      <dgm:prSet presAssocID="{BB8AA6EF-AED5-485B-A6BB-05DF499B83F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73ADCFF-0831-4660-AAF6-37057A2DFB5C}" type="pres">
      <dgm:prSet presAssocID="{BB8AA6EF-AED5-485B-A6BB-05DF499B83F6}" presName="parentText" presStyleLbl="node1" presStyleIdx="0" presStyleCnt="3" custScaleX="150037" custScaleY="1098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A7222-F9A8-4027-827E-3176F2C6B0E6}" type="pres">
      <dgm:prSet presAssocID="{BB8AA6EF-AED5-485B-A6BB-05DF499B83F6}" presName="negativeSpace" presStyleCnt="0"/>
      <dgm:spPr/>
    </dgm:pt>
    <dgm:pt modelId="{542A801A-C581-4B80-8B45-77968564C3B1}" type="pres">
      <dgm:prSet presAssocID="{BB8AA6EF-AED5-485B-A6BB-05DF499B83F6}" presName="childText" presStyleLbl="conFgAcc1" presStyleIdx="0" presStyleCnt="3">
        <dgm:presLayoutVars>
          <dgm:bulletEnabled val="1"/>
        </dgm:presLayoutVars>
      </dgm:prSet>
      <dgm:spPr>
        <a:solidFill>
          <a:srgbClr val="C440DE">
            <a:alpha val="90000"/>
          </a:srgbClr>
        </a:solidFill>
      </dgm:spPr>
    </dgm:pt>
    <dgm:pt modelId="{3470DCD5-BF0C-44C3-9DF1-B32915EE7678}" type="pres">
      <dgm:prSet presAssocID="{C1227006-C01C-43F2-81EA-9935F7A1CCAE}" presName="spaceBetweenRectangles" presStyleCnt="0"/>
      <dgm:spPr/>
    </dgm:pt>
    <dgm:pt modelId="{EB2D443C-ACE3-4918-8C6A-50CB32EEFB37}" type="pres">
      <dgm:prSet presAssocID="{DB4E587E-987E-4659-8339-E17121177150}" presName="parentLin" presStyleCnt="0"/>
      <dgm:spPr/>
    </dgm:pt>
    <dgm:pt modelId="{3F200AE5-5426-491D-A383-5D13976DFF83}" type="pres">
      <dgm:prSet presAssocID="{DB4E587E-987E-4659-8339-E1712117715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DD2898D-84F9-477C-B389-6EA5324CFBC2}" type="pres">
      <dgm:prSet presAssocID="{DB4E587E-987E-4659-8339-E17121177150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97DBC-9D29-4E3E-B09E-124445C3075A}" type="pres">
      <dgm:prSet presAssocID="{DB4E587E-987E-4659-8339-E17121177150}" presName="negativeSpace" presStyleCnt="0"/>
      <dgm:spPr/>
    </dgm:pt>
    <dgm:pt modelId="{247FC287-CDC9-42D3-B132-0B61E97ED3EE}" type="pres">
      <dgm:prSet presAssocID="{DB4E587E-987E-4659-8339-E17121177150}" presName="childText" presStyleLbl="conFgAcc1" presStyleIdx="1" presStyleCnt="3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</dgm:pt>
    <dgm:pt modelId="{19BA5481-98CB-4DFF-9CAB-4A15A8067AFC}" type="pres">
      <dgm:prSet presAssocID="{BA161A9A-9F0F-479F-8446-93C12AE7921E}" presName="spaceBetweenRectangles" presStyleCnt="0"/>
      <dgm:spPr/>
    </dgm:pt>
    <dgm:pt modelId="{DC1DC7FD-3D56-40DB-8AE1-F24CA3187487}" type="pres">
      <dgm:prSet presAssocID="{87E9BAF4-1B24-402D-A47C-4D5C87628467}" presName="parentLin" presStyleCnt="0"/>
      <dgm:spPr/>
    </dgm:pt>
    <dgm:pt modelId="{D379C5D3-CE1B-4368-A330-FA29769CCEA1}" type="pres">
      <dgm:prSet presAssocID="{87E9BAF4-1B24-402D-A47C-4D5C8762846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101F1E2-B3DD-4715-9F2D-199307ACF72E}" type="pres">
      <dgm:prSet presAssocID="{87E9BAF4-1B24-402D-A47C-4D5C87628467}" presName="parentText" presStyleLbl="node1" presStyleIdx="2" presStyleCnt="3" custScaleX="142857" custLinFactNeighborX="3319" custLinFactNeighborY="-3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8F875-ED44-45BA-85BB-8D506BC17548}" type="pres">
      <dgm:prSet presAssocID="{87E9BAF4-1B24-402D-A47C-4D5C87628467}" presName="negativeSpace" presStyleCnt="0"/>
      <dgm:spPr/>
    </dgm:pt>
    <dgm:pt modelId="{3325F110-971C-4788-8A38-9ACEB8588039}" type="pres">
      <dgm:prSet presAssocID="{87E9BAF4-1B24-402D-A47C-4D5C87628467}" presName="childText" presStyleLbl="conFgAcc1" presStyleIdx="2" presStyleCnt="3">
        <dgm:presLayoutVars>
          <dgm:bulletEnabled val="1"/>
        </dgm:presLayoutVars>
      </dgm:prSet>
      <dgm:spPr>
        <a:solidFill>
          <a:srgbClr val="4447BC">
            <a:alpha val="89804"/>
          </a:srgbClr>
        </a:solidFill>
      </dgm:spPr>
    </dgm:pt>
  </dgm:ptLst>
  <dgm:cxnLst>
    <dgm:cxn modelId="{658B1AB3-EF31-4961-B0FF-BB5B34EFC984}" type="presOf" srcId="{BB8AA6EF-AED5-485B-A6BB-05DF499B83F6}" destId="{073ADCFF-0831-4660-AAF6-37057A2DFB5C}" srcOrd="1" destOrd="0" presId="urn:microsoft.com/office/officeart/2005/8/layout/list1"/>
    <dgm:cxn modelId="{97AC476F-2F60-45D1-A6C5-57FB2F51A9B8}" srcId="{39C25D71-FD6B-4729-BA66-3B538F9DA784}" destId="{DB4E587E-987E-4659-8339-E17121177150}" srcOrd="1" destOrd="0" parTransId="{1DD31C5B-022F-476F-9DD4-BA9D80354939}" sibTransId="{BA161A9A-9F0F-479F-8446-93C12AE7921E}"/>
    <dgm:cxn modelId="{08ED0A5C-C4CC-4970-8F18-366FCA0493D1}" type="presOf" srcId="{BB8AA6EF-AED5-485B-A6BB-05DF499B83F6}" destId="{580FB8C9-D759-4A9A-9616-82FE32334B4B}" srcOrd="0" destOrd="0" presId="urn:microsoft.com/office/officeart/2005/8/layout/list1"/>
    <dgm:cxn modelId="{B0A3BD9D-C54C-4433-8510-1ECDB11D1656}" srcId="{39C25D71-FD6B-4729-BA66-3B538F9DA784}" destId="{BB8AA6EF-AED5-485B-A6BB-05DF499B83F6}" srcOrd="0" destOrd="0" parTransId="{36ACA9EF-2D1F-4B7F-B993-1EAFB317E40B}" sibTransId="{C1227006-C01C-43F2-81EA-9935F7A1CCAE}"/>
    <dgm:cxn modelId="{612A1847-805F-4A12-83B7-FAA8A4956DE2}" type="presOf" srcId="{39C25D71-FD6B-4729-BA66-3B538F9DA784}" destId="{0A63022F-0154-43FE-9FA7-C809313B8BB2}" srcOrd="0" destOrd="0" presId="urn:microsoft.com/office/officeart/2005/8/layout/list1"/>
    <dgm:cxn modelId="{45B2A63E-5881-4C94-BF35-66CFA54B733C}" type="presOf" srcId="{87E9BAF4-1B24-402D-A47C-4D5C87628467}" destId="{D379C5D3-CE1B-4368-A330-FA29769CCEA1}" srcOrd="0" destOrd="0" presId="urn:microsoft.com/office/officeart/2005/8/layout/list1"/>
    <dgm:cxn modelId="{08D6FDD1-84C1-43B8-9A58-8CCE29786B70}" type="presOf" srcId="{DB4E587E-987E-4659-8339-E17121177150}" destId="{3F200AE5-5426-491D-A383-5D13976DFF83}" srcOrd="0" destOrd="0" presId="urn:microsoft.com/office/officeart/2005/8/layout/list1"/>
    <dgm:cxn modelId="{3D2D519C-CAC3-41E6-8D41-6C63F6F17985}" type="presOf" srcId="{DB4E587E-987E-4659-8339-E17121177150}" destId="{CDD2898D-84F9-477C-B389-6EA5324CFBC2}" srcOrd="1" destOrd="0" presId="urn:microsoft.com/office/officeart/2005/8/layout/list1"/>
    <dgm:cxn modelId="{2F3E41A4-ED2C-4A35-9FEC-97D9B831B60B}" srcId="{39C25D71-FD6B-4729-BA66-3B538F9DA784}" destId="{87E9BAF4-1B24-402D-A47C-4D5C87628467}" srcOrd="2" destOrd="0" parTransId="{A1B16594-63FF-4472-8579-E499F8135094}" sibTransId="{3A80421E-5AFE-448E-9B3E-862FA6C5F0B4}"/>
    <dgm:cxn modelId="{FCEF2131-8897-47AE-9D6E-208B57D2537E}" type="presOf" srcId="{87E9BAF4-1B24-402D-A47C-4D5C87628467}" destId="{3101F1E2-B3DD-4715-9F2D-199307ACF72E}" srcOrd="1" destOrd="0" presId="urn:microsoft.com/office/officeart/2005/8/layout/list1"/>
    <dgm:cxn modelId="{6D59516A-68C7-4B52-B760-07684C347D83}" type="presParOf" srcId="{0A63022F-0154-43FE-9FA7-C809313B8BB2}" destId="{1E52D299-CC0B-42FE-AA32-C8FB4670EB04}" srcOrd="0" destOrd="0" presId="urn:microsoft.com/office/officeart/2005/8/layout/list1"/>
    <dgm:cxn modelId="{3CD472E4-8682-4E65-AF55-AB22ACEF8D33}" type="presParOf" srcId="{1E52D299-CC0B-42FE-AA32-C8FB4670EB04}" destId="{580FB8C9-D759-4A9A-9616-82FE32334B4B}" srcOrd="0" destOrd="0" presId="urn:microsoft.com/office/officeart/2005/8/layout/list1"/>
    <dgm:cxn modelId="{B9AABE1A-C799-4BD3-92C1-6B321B229829}" type="presParOf" srcId="{1E52D299-CC0B-42FE-AA32-C8FB4670EB04}" destId="{073ADCFF-0831-4660-AAF6-37057A2DFB5C}" srcOrd="1" destOrd="0" presId="urn:microsoft.com/office/officeart/2005/8/layout/list1"/>
    <dgm:cxn modelId="{32E6D98C-9D29-48F6-A7D3-D40CA6CF8C43}" type="presParOf" srcId="{0A63022F-0154-43FE-9FA7-C809313B8BB2}" destId="{686A7222-F9A8-4027-827E-3176F2C6B0E6}" srcOrd="1" destOrd="0" presId="urn:microsoft.com/office/officeart/2005/8/layout/list1"/>
    <dgm:cxn modelId="{372310C0-0504-48EC-9B5E-A2574F886DA3}" type="presParOf" srcId="{0A63022F-0154-43FE-9FA7-C809313B8BB2}" destId="{542A801A-C581-4B80-8B45-77968564C3B1}" srcOrd="2" destOrd="0" presId="urn:microsoft.com/office/officeart/2005/8/layout/list1"/>
    <dgm:cxn modelId="{156DAAFD-34F3-456B-A71A-DDC5401EF8A0}" type="presParOf" srcId="{0A63022F-0154-43FE-9FA7-C809313B8BB2}" destId="{3470DCD5-BF0C-44C3-9DF1-B32915EE7678}" srcOrd="3" destOrd="0" presId="urn:microsoft.com/office/officeart/2005/8/layout/list1"/>
    <dgm:cxn modelId="{829D503F-5C1D-4400-A6BB-EA3A6378916C}" type="presParOf" srcId="{0A63022F-0154-43FE-9FA7-C809313B8BB2}" destId="{EB2D443C-ACE3-4918-8C6A-50CB32EEFB37}" srcOrd="4" destOrd="0" presId="urn:microsoft.com/office/officeart/2005/8/layout/list1"/>
    <dgm:cxn modelId="{0DD501EE-4D86-4DF1-BA02-D0FBF9B6BB16}" type="presParOf" srcId="{EB2D443C-ACE3-4918-8C6A-50CB32EEFB37}" destId="{3F200AE5-5426-491D-A383-5D13976DFF83}" srcOrd="0" destOrd="0" presId="urn:microsoft.com/office/officeart/2005/8/layout/list1"/>
    <dgm:cxn modelId="{93E9C36B-3267-4547-93E7-1D9D20574025}" type="presParOf" srcId="{EB2D443C-ACE3-4918-8C6A-50CB32EEFB37}" destId="{CDD2898D-84F9-477C-B389-6EA5324CFBC2}" srcOrd="1" destOrd="0" presId="urn:microsoft.com/office/officeart/2005/8/layout/list1"/>
    <dgm:cxn modelId="{51B9D953-CE8A-49FD-9DBC-CACD71F58EF7}" type="presParOf" srcId="{0A63022F-0154-43FE-9FA7-C809313B8BB2}" destId="{DC697DBC-9D29-4E3E-B09E-124445C3075A}" srcOrd="5" destOrd="0" presId="urn:microsoft.com/office/officeart/2005/8/layout/list1"/>
    <dgm:cxn modelId="{97E6AC67-E86F-47D2-930D-C0DA63C836E3}" type="presParOf" srcId="{0A63022F-0154-43FE-9FA7-C809313B8BB2}" destId="{247FC287-CDC9-42D3-B132-0B61E97ED3EE}" srcOrd="6" destOrd="0" presId="urn:microsoft.com/office/officeart/2005/8/layout/list1"/>
    <dgm:cxn modelId="{EEA3F813-2CBE-40B1-859C-20DF700560DA}" type="presParOf" srcId="{0A63022F-0154-43FE-9FA7-C809313B8BB2}" destId="{19BA5481-98CB-4DFF-9CAB-4A15A8067AFC}" srcOrd="7" destOrd="0" presId="urn:microsoft.com/office/officeart/2005/8/layout/list1"/>
    <dgm:cxn modelId="{49115BBC-9B6A-4192-8AE6-E464BD7F0D3E}" type="presParOf" srcId="{0A63022F-0154-43FE-9FA7-C809313B8BB2}" destId="{DC1DC7FD-3D56-40DB-8AE1-F24CA3187487}" srcOrd="8" destOrd="0" presId="urn:microsoft.com/office/officeart/2005/8/layout/list1"/>
    <dgm:cxn modelId="{C96EEC05-5ADB-4AF3-B1F2-53D8035AC348}" type="presParOf" srcId="{DC1DC7FD-3D56-40DB-8AE1-F24CA3187487}" destId="{D379C5D3-CE1B-4368-A330-FA29769CCEA1}" srcOrd="0" destOrd="0" presId="urn:microsoft.com/office/officeart/2005/8/layout/list1"/>
    <dgm:cxn modelId="{D6600E86-F7C1-46E2-AEFA-8A8BBC020493}" type="presParOf" srcId="{DC1DC7FD-3D56-40DB-8AE1-F24CA3187487}" destId="{3101F1E2-B3DD-4715-9F2D-199307ACF72E}" srcOrd="1" destOrd="0" presId="urn:microsoft.com/office/officeart/2005/8/layout/list1"/>
    <dgm:cxn modelId="{37E2B4A5-57F0-4C1E-B256-BABD7179402A}" type="presParOf" srcId="{0A63022F-0154-43FE-9FA7-C809313B8BB2}" destId="{5B38F875-ED44-45BA-85BB-8D506BC17548}" srcOrd="9" destOrd="0" presId="urn:microsoft.com/office/officeart/2005/8/layout/list1"/>
    <dgm:cxn modelId="{2D4E20D4-75B1-4E86-85AA-AE697DAF8C96}" type="presParOf" srcId="{0A63022F-0154-43FE-9FA7-C809313B8BB2}" destId="{3325F110-971C-4788-8A38-9ACEB85880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691E7A-2A46-4C28-ADDF-62329F31AA64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B7C33E-3A02-40AB-B11A-316890F6CD39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b="1" i="0" noProof="0" dirty="0" smtClean="0">
            <a:solidFill>
              <a:schemeClr val="accent1">
                <a:lumMod val="50000"/>
              </a:schemeClr>
            </a:solidFill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0" noProof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</a:t>
          </a:r>
          <a:r>
            <a:rPr lang="ru-RU" sz="200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відкритої</a:t>
          </a:r>
          <a:r>
            <a:rPr lang="ru-RU" sz="200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прозорої</a:t>
          </a:r>
          <a:r>
            <a:rPr lang="ru-RU" sz="200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зрозумілої</a:t>
          </a:r>
          <a:r>
            <a:rPr lang="ru-RU" sz="200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00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200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200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200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200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200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200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досягнень</a:t>
          </a:r>
          <a:endParaRPr lang="uk-UA" sz="2000" b="1" noProof="0" dirty="0" smtClean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04FF3AAC-DF57-4883-8477-35B0764AE7E4}" type="parTrans" cxnId="{584580F5-DAE7-4B32-A59B-8C851A031EAE}">
      <dgm:prSet/>
      <dgm:spPr/>
      <dgm:t>
        <a:bodyPr/>
        <a:lstStyle/>
        <a:p>
          <a:endParaRPr lang="ru-RU"/>
        </a:p>
      </dgm:t>
    </dgm:pt>
    <dgm:pt modelId="{0C4854D2-2632-43AE-8FCC-71A150DB30E9}" type="sibTrans" cxnId="{584580F5-DAE7-4B32-A59B-8C851A031EAE}">
      <dgm:prSet/>
      <dgm:spPr/>
      <dgm:t>
        <a:bodyPr/>
        <a:lstStyle/>
        <a:p>
          <a:endParaRPr lang="ru-RU"/>
        </a:p>
      </dgm:t>
    </dgm:pt>
    <dgm:pt modelId="{2672E0CA-7151-4AF8-B606-DDDC65AF9D5D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uk-UA" sz="2000" b="1" i="0" noProof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 внутрішнього моніторингу, що передбачає систематичне відстеження та коригування результатів навчання кожного здобувача освіти</a:t>
          </a:r>
          <a:endParaRPr lang="uk-UA" sz="2000" b="1" noProof="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24691-B5C4-4E9D-A6AF-521182ABF993}" type="parTrans" cxnId="{B63887A4-D01C-4220-BB20-2E19A8FEB77F}">
      <dgm:prSet/>
      <dgm:spPr/>
      <dgm:t>
        <a:bodyPr/>
        <a:lstStyle/>
        <a:p>
          <a:endParaRPr lang="ru-RU"/>
        </a:p>
      </dgm:t>
    </dgm:pt>
    <dgm:pt modelId="{9225C15A-236F-49DD-976E-FBB66197F431}" type="sibTrans" cxnId="{B63887A4-D01C-4220-BB20-2E19A8FEB77F}">
      <dgm:prSet/>
      <dgm:spPr/>
      <dgm:t>
        <a:bodyPr/>
        <a:lstStyle/>
        <a:p>
          <a:endParaRPr lang="ru-RU"/>
        </a:p>
      </dgm:t>
    </dgm:pt>
    <dgm:pt modelId="{AFCDF954-81A0-46C0-A38C-8CF073A3413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uk-UA" sz="2000" b="1" i="0" noProof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Спрямованість </a:t>
          </a:r>
          <a:r>
            <a:rPr lang="ru-RU" sz="2000" b="1" i="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2000" b="1" i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2000" b="1" i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b="1" i="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2000" b="1" i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b="1" i="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2000" b="1" i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2000" b="1" i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відповідальності</a:t>
          </a:r>
          <a:r>
            <a:rPr lang="ru-RU" sz="2000" b="1" i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000" b="1" i="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результати</a:t>
          </a:r>
          <a:r>
            <a:rPr lang="ru-RU" sz="2000" b="1" i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свого</a:t>
          </a:r>
          <a:r>
            <a:rPr lang="ru-RU" sz="2000" b="1" i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2000" b="1" i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здатності</a:t>
          </a:r>
          <a:r>
            <a:rPr lang="ru-RU" sz="2000" b="1" i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b="1" i="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самооцінювання</a:t>
          </a:r>
          <a:endParaRPr lang="uk-UA" sz="2000" b="1" noProof="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B1AF38-B23F-40B1-A329-1ADB7884FA3C}" type="sibTrans" cxnId="{25B2D4C9-92E4-445D-9536-7B0363C388EF}">
      <dgm:prSet/>
      <dgm:spPr/>
      <dgm:t>
        <a:bodyPr/>
        <a:lstStyle/>
        <a:p>
          <a:endParaRPr lang="ru-RU"/>
        </a:p>
      </dgm:t>
    </dgm:pt>
    <dgm:pt modelId="{162FA681-0924-48AF-80F3-498AF5B41A5B}" type="parTrans" cxnId="{25B2D4C9-92E4-445D-9536-7B0363C388EF}">
      <dgm:prSet/>
      <dgm:spPr/>
      <dgm:t>
        <a:bodyPr/>
        <a:lstStyle/>
        <a:p>
          <a:endParaRPr lang="ru-RU"/>
        </a:p>
      </dgm:t>
    </dgm:pt>
    <dgm:pt modelId="{777A5C5E-5378-4F09-854E-60FB62E2668D}" type="pres">
      <dgm:prSet presAssocID="{54691E7A-2A46-4C28-ADDF-62329F31AA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EE36FF-6645-40B6-906C-9A0260E596ED}" type="pres">
      <dgm:prSet presAssocID="{1EB7C33E-3A02-40AB-B11A-316890F6CD39}" presName="parentLin" presStyleCnt="0"/>
      <dgm:spPr/>
    </dgm:pt>
    <dgm:pt modelId="{96D2E224-5908-4136-9EB4-0A4F7D86B94F}" type="pres">
      <dgm:prSet presAssocID="{1EB7C33E-3A02-40AB-B11A-316890F6CD3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33A25F1-C404-42F5-AB43-87344A68AB81}" type="pres">
      <dgm:prSet presAssocID="{1EB7C33E-3A02-40AB-B11A-316890F6CD39}" presName="parentText" presStyleLbl="node1" presStyleIdx="0" presStyleCnt="3" custScaleY="162555" custLinFactNeighborX="-2035" custLinFactNeighborY="-11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04BDC-BE12-4180-9FA3-A6C55A4D7A6B}" type="pres">
      <dgm:prSet presAssocID="{1EB7C33E-3A02-40AB-B11A-316890F6CD39}" presName="negativeSpace" presStyleCnt="0"/>
      <dgm:spPr/>
    </dgm:pt>
    <dgm:pt modelId="{7CC52504-6021-4FC2-AF77-3ABDC19913EE}" type="pres">
      <dgm:prSet presAssocID="{1EB7C33E-3A02-40AB-B11A-316890F6CD39}" presName="childText" presStyleLbl="conFgAcc1" presStyleIdx="0" presStyleCnt="3">
        <dgm:presLayoutVars>
          <dgm:bulletEnabled val="1"/>
        </dgm:presLayoutVars>
      </dgm:prSet>
      <dgm:spPr/>
    </dgm:pt>
    <dgm:pt modelId="{86A8EC36-CE5C-442B-8CF6-ED2C5FA3B2E5}" type="pres">
      <dgm:prSet presAssocID="{0C4854D2-2632-43AE-8FCC-71A150DB30E9}" presName="spaceBetweenRectangles" presStyleCnt="0"/>
      <dgm:spPr/>
    </dgm:pt>
    <dgm:pt modelId="{BCEBE845-7BFA-4919-B03D-4A2EA278C48B}" type="pres">
      <dgm:prSet presAssocID="{2672E0CA-7151-4AF8-B606-DDDC65AF9D5D}" presName="parentLin" presStyleCnt="0"/>
      <dgm:spPr/>
    </dgm:pt>
    <dgm:pt modelId="{4ACAC179-4AF9-4A01-89C0-C4B2270156E8}" type="pres">
      <dgm:prSet presAssocID="{2672E0CA-7151-4AF8-B606-DDDC65AF9D5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0CEF88C-268E-4DF2-A5DF-C14A1E5C45B0}" type="pres">
      <dgm:prSet presAssocID="{2672E0CA-7151-4AF8-B606-DDDC65AF9D5D}" presName="parentText" presStyleLbl="node1" presStyleIdx="1" presStyleCnt="3" custScaleY="146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856EB-FDD8-405E-BB2D-0D983D927600}" type="pres">
      <dgm:prSet presAssocID="{2672E0CA-7151-4AF8-B606-DDDC65AF9D5D}" presName="negativeSpace" presStyleCnt="0"/>
      <dgm:spPr/>
    </dgm:pt>
    <dgm:pt modelId="{6D85FB2D-E082-44EC-B842-3CFED7A48D3B}" type="pres">
      <dgm:prSet presAssocID="{2672E0CA-7151-4AF8-B606-DDDC65AF9D5D}" presName="childText" presStyleLbl="conFgAcc1" presStyleIdx="1" presStyleCnt="3">
        <dgm:presLayoutVars>
          <dgm:bulletEnabled val="1"/>
        </dgm:presLayoutVars>
      </dgm:prSet>
      <dgm:spPr/>
    </dgm:pt>
    <dgm:pt modelId="{73C51145-966C-4D50-AD68-634D53BE5425}" type="pres">
      <dgm:prSet presAssocID="{9225C15A-236F-49DD-976E-FBB66197F431}" presName="spaceBetweenRectangles" presStyleCnt="0"/>
      <dgm:spPr/>
    </dgm:pt>
    <dgm:pt modelId="{090F6294-59B0-4C68-8E45-9116DC8068FE}" type="pres">
      <dgm:prSet presAssocID="{AFCDF954-81A0-46C0-A38C-8CF073A3413B}" presName="parentLin" presStyleCnt="0"/>
      <dgm:spPr/>
    </dgm:pt>
    <dgm:pt modelId="{B9891BD7-47F7-430A-A1B1-47131F9C19D8}" type="pres">
      <dgm:prSet presAssocID="{AFCDF954-81A0-46C0-A38C-8CF073A3413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B0A12C0-E629-4512-9CA9-67CE8492A566}" type="pres">
      <dgm:prSet presAssocID="{AFCDF954-81A0-46C0-A38C-8CF073A3413B}" presName="parentText" presStyleLbl="node1" presStyleIdx="2" presStyleCnt="3" custScaleY="155425" custLinFactNeighborX="8674" custLinFactNeighborY="4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34977-73E8-4CE5-8BC6-A45F2D8179F3}" type="pres">
      <dgm:prSet presAssocID="{AFCDF954-81A0-46C0-A38C-8CF073A3413B}" presName="negativeSpace" presStyleCnt="0"/>
      <dgm:spPr/>
    </dgm:pt>
    <dgm:pt modelId="{5B7E2889-DC22-478F-AC04-DCBB4BE91D8F}" type="pres">
      <dgm:prSet presAssocID="{AFCDF954-81A0-46C0-A38C-8CF073A3413B}" presName="childText" presStyleLbl="conFgAcc1" presStyleIdx="2" presStyleCnt="3" custLinFactNeighborX="-425" custLinFactNeighborY="-13409">
        <dgm:presLayoutVars>
          <dgm:bulletEnabled val="1"/>
        </dgm:presLayoutVars>
      </dgm:prSet>
      <dgm:spPr/>
    </dgm:pt>
  </dgm:ptLst>
  <dgm:cxnLst>
    <dgm:cxn modelId="{3F89B945-2F40-4133-9349-B1BFAD1D5FAC}" type="presOf" srcId="{AFCDF954-81A0-46C0-A38C-8CF073A3413B}" destId="{3B0A12C0-E629-4512-9CA9-67CE8492A566}" srcOrd="1" destOrd="0" presId="urn:microsoft.com/office/officeart/2005/8/layout/list1"/>
    <dgm:cxn modelId="{3E954732-B348-4DE4-B2EF-801BB588B9E4}" type="presOf" srcId="{54691E7A-2A46-4C28-ADDF-62329F31AA64}" destId="{777A5C5E-5378-4F09-854E-60FB62E2668D}" srcOrd="0" destOrd="0" presId="urn:microsoft.com/office/officeart/2005/8/layout/list1"/>
    <dgm:cxn modelId="{469C2F7E-878B-4FF1-9D15-3BAAA00D4548}" type="presOf" srcId="{2672E0CA-7151-4AF8-B606-DDDC65AF9D5D}" destId="{4ACAC179-4AF9-4A01-89C0-C4B2270156E8}" srcOrd="0" destOrd="0" presId="urn:microsoft.com/office/officeart/2005/8/layout/list1"/>
    <dgm:cxn modelId="{C39D5A04-E9B0-4417-A77D-2D9B43B987C1}" type="presOf" srcId="{AFCDF954-81A0-46C0-A38C-8CF073A3413B}" destId="{B9891BD7-47F7-430A-A1B1-47131F9C19D8}" srcOrd="0" destOrd="0" presId="urn:microsoft.com/office/officeart/2005/8/layout/list1"/>
    <dgm:cxn modelId="{C258033D-CFAB-4701-A9EB-719911ADE8A6}" type="presOf" srcId="{2672E0CA-7151-4AF8-B606-DDDC65AF9D5D}" destId="{F0CEF88C-268E-4DF2-A5DF-C14A1E5C45B0}" srcOrd="1" destOrd="0" presId="urn:microsoft.com/office/officeart/2005/8/layout/list1"/>
    <dgm:cxn modelId="{25B2D4C9-92E4-445D-9536-7B0363C388EF}" srcId="{54691E7A-2A46-4C28-ADDF-62329F31AA64}" destId="{AFCDF954-81A0-46C0-A38C-8CF073A3413B}" srcOrd="2" destOrd="0" parTransId="{162FA681-0924-48AF-80F3-498AF5B41A5B}" sibTransId="{3FB1AF38-B23F-40B1-A329-1ADB7884FA3C}"/>
    <dgm:cxn modelId="{6EC909D2-DBDC-48FC-88B9-5A33C4962825}" type="presOf" srcId="{1EB7C33E-3A02-40AB-B11A-316890F6CD39}" destId="{96D2E224-5908-4136-9EB4-0A4F7D86B94F}" srcOrd="0" destOrd="0" presId="urn:microsoft.com/office/officeart/2005/8/layout/list1"/>
    <dgm:cxn modelId="{584580F5-DAE7-4B32-A59B-8C851A031EAE}" srcId="{54691E7A-2A46-4C28-ADDF-62329F31AA64}" destId="{1EB7C33E-3A02-40AB-B11A-316890F6CD39}" srcOrd="0" destOrd="0" parTransId="{04FF3AAC-DF57-4883-8477-35B0764AE7E4}" sibTransId="{0C4854D2-2632-43AE-8FCC-71A150DB30E9}"/>
    <dgm:cxn modelId="{B63887A4-D01C-4220-BB20-2E19A8FEB77F}" srcId="{54691E7A-2A46-4C28-ADDF-62329F31AA64}" destId="{2672E0CA-7151-4AF8-B606-DDDC65AF9D5D}" srcOrd="1" destOrd="0" parTransId="{11824691-B5C4-4E9D-A6AF-521182ABF993}" sibTransId="{9225C15A-236F-49DD-976E-FBB66197F431}"/>
    <dgm:cxn modelId="{D9240407-8F49-4160-852F-AA88CC425CE2}" type="presOf" srcId="{1EB7C33E-3A02-40AB-B11A-316890F6CD39}" destId="{F33A25F1-C404-42F5-AB43-87344A68AB81}" srcOrd="1" destOrd="0" presId="urn:microsoft.com/office/officeart/2005/8/layout/list1"/>
    <dgm:cxn modelId="{E1B4EB27-CC6B-4AA6-8663-298653652AEB}" type="presParOf" srcId="{777A5C5E-5378-4F09-854E-60FB62E2668D}" destId="{1DEE36FF-6645-40B6-906C-9A0260E596ED}" srcOrd="0" destOrd="0" presId="urn:microsoft.com/office/officeart/2005/8/layout/list1"/>
    <dgm:cxn modelId="{5DB1E53E-98D2-4F35-B8E3-53755F9B2906}" type="presParOf" srcId="{1DEE36FF-6645-40B6-906C-9A0260E596ED}" destId="{96D2E224-5908-4136-9EB4-0A4F7D86B94F}" srcOrd="0" destOrd="0" presId="urn:microsoft.com/office/officeart/2005/8/layout/list1"/>
    <dgm:cxn modelId="{F479F9CC-B199-4FC2-ABC9-859801B6102D}" type="presParOf" srcId="{1DEE36FF-6645-40B6-906C-9A0260E596ED}" destId="{F33A25F1-C404-42F5-AB43-87344A68AB81}" srcOrd="1" destOrd="0" presId="urn:microsoft.com/office/officeart/2005/8/layout/list1"/>
    <dgm:cxn modelId="{6FC0EC0C-1AB1-4290-A0AB-1C46CA426018}" type="presParOf" srcId="{777A5C5E-5378-4F09-854E-60FB62E2668D}" destId="{65B04BDC-BE12-4180-9FA3-A6C55A4D7A6B}" srcOrd="1" destOrd="0" presId="urn:microsoft.com/office/officeart/2005/8/layout/list1"/>
    <dgm:cxn modelId="{C58E9D04-2B55-45AD-AF0B-BD03A9E92911}" type="presParOf" srcId="{777A5C5E-5378-4F09-854E-60FB62E2668D}" destId="{7CC52504-6021-4FC2-AF77-3ABDC19913EE}" srcOrd="2" destOrd="0" presId="urn:microsoft.com/office/officeart/2005/8/layout/list1"/>
    <dgm:cxn modelId="{AE477ABE-D908-439A-9084-651A1D2D6BCC}" type="presParOf" srcId="{777A5C5E-5378-4F09-854E-60FB62E2668D}" destId="{86A8EC36-CE5C-442B-8CF6-ED2C5FA3B2E5}" srcOrd="3" destOrd="0" presId="urn:microsoft.com/office/officeart/2005/8/layout/list1"/>
    <dgm:cxn modelId="{26D8E504-0470-476F-9D0A-39F7F384FE1B}" type="presParOf" srcId="{777A5C5E-5378-4F09-854E-60FB62E2668D}" destId="{BCEBE845-7BFA-4919-B03D-4A2EA278C48B}" srcOrd="4" destOrd="0" presId="urn:microsoft.com/office/officeart/2005/8/layout/list1"/>
    <dgm:cxn modelId="{6B94B1ED-3915-4879-BC3A-8C53FB013ED0}" type="presParOf" srcId="{BCEBE845-7BFA-4919-B03D-4A2EA278C48B}" destId="{4ACAC179-4AF9-4A01-89C0-C4B2270156E8}" srcOrd="0" destOrd="0" presId="urn:microsoft.com/office/officeart/2005/8/layout/list1"/>
    <dgm:cxn modelId="{3DD24755-5C68-4820-B822-AE309BE6BB63}" type="presParOf" srcId="{BCEBE845-7BFA-4919-B03D-4A2EA278C48B}" destId="{F0CEF88C-268E-4DF2-A5DF-C14A1E5C45B0}" srcOrd="1" destOrd="0" presId="urn:microsoft.com/office/officeart/2005/8/layout/list1"/>
    <dgm:cxn modelId="{A4370CCA-9FB6-43D6-BEB0-621713EDA95B}" type="presParOf" srcId="{777A5C5E-5378-4F09-854E-60FB62E2668D}" destId="{5E9856EB-FDD8-405E-BB2D-0D983D927600}" srcOrd="5" destOrd="0" presId="urn:microsoft.com/office/officeart/2005/8/layout/list1"/>
    <dgm:cxn modelId="{85116FCE-C7E4-419F-B2E4-DCDDE33C5F40}" type="presParOf" srcId="{777A5C5E-5378-4F09-854E-60FB62E2668D}" destId="{6D85FB2D-E082-44EC-B842-3CFED7A48D3B}" srcOrd="6" destOrd="0" presId="urn:microsoft.com/office/officeart/2005/8/layout/list1"/>
    <dgm:cxn modelId="{8500C290-1947-4190-9E07-7BA3C08ECEB9}" type="presParOf" srcId="{777A5C5E-5378-4F09-854E-60FB62E2668D}" destId="{73C51145-966C-4D50-AD68-634D53BE5425}" srcOrd="7" destOrd="0" presId="urn:microsoft.com/office/officeart/2005/8/layout/list1"/>
    <dgm:cxn modelId="{2416D56D-B10D-4658-8EB6-1B945E655E4A}" type="presParOf" srcId="{777A5C5E-5378-4F09-854E-60FB62E2668D}" destId="{090F6294-59B0-4C68-8E45-9116DC8068FE}" srcOrd="8" destOrd="0" presId="urn:microsoft.com/office/officeart/2005/8/layout/list1"/>
    <dgm:cxn modelId="{9E92C5C5-9500-4838-9416-C21FA83AE7B7}" type="presParOf" srcId="{090F6294-59B0-4C68-8E45-9116DC8068FE}" destId="{B9891BD7-47F7-430A-A1B1-47131F9C19D8}" srcOrd="0" destOrd="0" presId="urn:microsoft.com/office/officeart/2005/8/layout/list1"/>
    <dgm:cxn modelId="{2E546A57-3497-4F72-93DF-B1CEB74E1A90}" type="presParOf" srcId="{090F6294-59B0-4C68-8E45-9116DC8068FE}" destId="{3B0A12C0-E629-4512-9CA9-67CE8492A566}" srcOrd="1" destOrd="0" presId="urn:microsoft.com/office/officeart/2005/8/layout/list1"/>
    <dgm:cxn modelId="{5D188AD1-A63C-4AFD-A71A-9C123CA88E4F}" type="presParOf" srcId="{777A5C5E-5378-4F09-854E-60FB62E2668D}" destId="{09A34977-73E8-4CE5-8BC6-A45F2D8179F3}" srcOrd="9" destOrd="0" presId="urn:microsoft.com/office/officeart/2005/8/layout/list1"/>
    <dgm:cxn modelId="{5DBBF2DD-22F8-4F75-BC6F-5E17BB9B4BF1}" type="presParOf" srcId="{777A5C5E-5378-4F09-854E-60FB62E2668D}" destId="{5B7E2889-DC22-478F-AC04-DCBB4BE91D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52504-6021-4FC2-AF77-3ABDC19913EE}">
      <dsp:nvSpPr>
        <dsp:cNvPr id="0" name=""/>
        <dsp:cNvSpPr/>
      </dsp:nvSpPr>
      <dsp:spPr>
        <a:xfrm>
          <a:off x="0" y="843561"/>
          <a:ext cx="931513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3A25F1-C404-42F5-AB43-87344A68AB81}">
      <dsp:nvSpPr>
        <dsp:cNvPr id="0" name=""/>
        <dsp:cNvSpPr/>
      </dsp:nvSpPr>
      <dsp:spPr>
        <a:xfrm>
          <a:off x="456278" y="0"/>
          <a:ext cx="6520593" cy="115166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463" tIns="0" rIns="246463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b="1" i="0" kern="1200" noProof="0" dirty="0" smtClean="0">
            <a:solidFill>
              <a:schemeClr val="accent1">
                <a:lumMod val="50000"/>
              </a:schemeClr>
            </a:solidFill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0" kern="1200" noProof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</a:t>
          </a:r>
          <a:r>
            <a:rPr lang="ru-RU" sz="200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відкритої</a:t>
          </a:r>
          <a:r>
            <a:rPr lang="ru-RU" sz="200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прозорої</a:t>
          </a:r>
          <a:r>
            <a:rPr lang="ru-RU" sz="200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зрозумілої</a:t>
          </a:r>
          <a:r>
            <a:rPr lang="ru-RU" sz="200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00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200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200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200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200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200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200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досягнень</a:t>
          </a:r>
          <a:endParaRPr lang="uk-UA" sz="2000" b="1" kern="1200" noProof="0" dirty="0" smtClean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12498" y="56220"/>
        <a:ext cx="6408153" cy="1039229"/>
      </dsp:txXfrm>
    </dsp:sp>
    <dsp:sp modelId="{6D85FB2D-E082-44EC-B842-3CFED7A48D3B}">
      <dsp:nvSpPr>
        <dsp:cNvPr id="0" name=""/>
        <dsp:cNvSpPr/>
      </dsp:nvSpPr>
      <dsp:spPr>
        <a:xfrm>
          <a:off x="0" y="2260241"/>
          <a:ext cx="931513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CEF88C-268E-4DF2-A5DF-C14A1E5C45B0}">
      <dsp:nvSpPr>
        <dsp:cNvPr id="0" name=""/>
        <dsp:cNvSpPr/>
      </dsp:nvSpPr>
      <dsp:spPr>
        <a:xfrm>
          <a:off x="465756" y="1577961"/>
          <a:ext cx="6520593" cy="103652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463" tIns="0" rIns="246463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 внутрішнього моніторингу, що передбачає систематичне відстеження та коригування результатів навчання кожного здобувача освіти</a:t>
          </a:r>
          <a:endParaRPr lang="uk-UA" sz="2000" b="1" kern="1200" noProof="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355" y="1628560"/>
        <a:ext cx="6419395" cy="935322"/>
      </dsp:txXfrm>
    </dsp:sp>
    <dsp:sp modelId="{5B7E2889-DC22-478F-AC04-DCBB4BE91D8F}">
      <dsp:nvSpPr>
        <dsp:cNvPr id="0" name=""/>
        <dsp:cNvSpPr/>
      </dsp:nvSpPr>
      <dsp:spPr>
        <a:xfrm>
          <a:off x="0" y="3694056"/>
          <a:ext cx="931513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0A12C0-E629-4512-9CA9-67CE8492A566}">
      <dsp:nvSpPr>
        <dsp:cNvPr id="0" name=""/>
        <dsp:cNvSpPr/>
      </dsp:nvSpPr>
      <dsp:spPr>
        <a:xfrm>
          <a:off x="506156" y="2997716"/>
          <a:ext cx="6520593" cy="1101155"/>
        </a:xfrm>
        <a:prstGeom prst="roundRect">
          <a:avLst/>
        </a:prstGeom>
        <a:gradFill rotWithShape="1">
          <a:gsLst>
            <a:gs pos="0">
              <a:schemeClr val="accent6">
                <a:tint val="96000"/>
                <a:lumMod val="104000"/>
              </a:schemeClr>
            </a:gs>
            <a:gs pos="100000">
              <a:schemeClr val="accent6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46463" tIns="0" rIns="246463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Спрямованість </a:t>
          </a:r>
          <a:r>
            <a:rPr lang="ru-RU" sz="2000" b="1" i="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sz="2000" b="1" i="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2000" b="1" i="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b="1" i="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2000" b="1" i="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b="1" i="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2000" b="1" i="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2000" b="1" i="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відповідальності</a:t>
          </a:r>
          <a:r>
            <a:rPr lang="ru-RU" sz="2000" b="1" i="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000" b="1" i="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результати</a:t>
          </a:r>
          <a:r>
            <a:rPr lang="ru-RU" sz="2000" b="1" i="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свого</a:t>
          </a:r>
          <a:r>
            <a:rPr lang="ru-RU" sz="2000" b="1" i="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2000" b="1" i="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здатності</a:t>
          </a:r>
          <a:r>
            <a:rPr lang="ru-RU" sz="2000" b="1" i="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b="1" i="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самооцінювання</a:t>
          </a:r>
          <a:endParaRPr lang="uk-UA" sz="2000" b="1" kern="1200" noProof="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910" y="3051470"/>
        <a:ext cx="6413085" cy="993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14B98-C69B-41C5-AD9D-EAC0A8AE954C}" type="datetimeFigureOut">
              <a:rPr lang="uk-UA" smtClean="0"/>
              <a:t>25.05.2023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46E51-8BCE-488F-8A63-7A2738EB4A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00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F45F49-D969-48FB-BA7B-A71EEF9475D8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8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20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21758-3C75-456D-8B66-80A2B60C321A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94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2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7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1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7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2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3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7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50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52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63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4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3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27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1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8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99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66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21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63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26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97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1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1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80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71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93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07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22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14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08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67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42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3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52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96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59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09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81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83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40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39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3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722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94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54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391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037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975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730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054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193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67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3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464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065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14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72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055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356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991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0307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662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16239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5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304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513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7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4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1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2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6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7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notesSlide" Target="../notesSlides/notesSlide1.xml"/><Relationship Id="rId7" Type="http://schemas.openxmlformats.org/officeDocument/2006/relationships/diagramLayout" Target="../diagrams/layout4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4.xml"/><Relationship Id="rId5" Type="http://schemas.openxmlformats.org/officeDocument/2006/relationships/image" Target="../media/image3.wmf"/><Relationship Id="rId10" Type="http://schemas.microsoft.com/office/2007/relationships/diagramDrawing" Target="../diagrams/drawing4.xml"/><Relationship Id="rId4" Type="http://schemas.openxmlformats.org/officeDocument/2006/relationships/oleObject" Target="../embeddings/oleObject2.bin"/><Relationship Id="rId9" Type="http://schemas.openxmlformats.org/officeDocument/2006/relationships/diagramColors" Target="../diagrams/colors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6873" y="2514600"/>
            <a:ext cx="9541163" cy="2509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cap="none" dirty="0">
                <a:solidFill>
                  <a:srgbClr val="242852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Результати самооцінювання якості освітньої діяльності за </a:t>
            </a:r>
            <a:r>
              <a:rPr lang="uk-UA" sz="4800" cap="none" dirty="0" smtClean="0">
                <a:solidFill>
                  <a:srgbClr val="242852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напрямками </a:t>
            </a:r>
            <a:r>
              <a:rPr lang="uk-UA" sz="4800" b="1" cap="none" dirty="0">
                <a:solidFill>
                  <a:srgbClr val="242852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«Система оцінювання </a:t>
            </a:r>
            <a:r>
              <a:rPr lang="uk-UA" sz="4800" b="1" cap="none" dirty="0" smtClean="0">
                <a:solidFill>
                  <a:srgbClr val="242852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/>
            </a:r>
            <a:br>
              <a:rPr lang="uk-UA" sz="4800" b="1" cap="none" dirty="0" smtClean="0">
                <a:solidFill>
                  <a:srgbClr val="242852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uk-UA" sz="4800" b="1" cap="none" dirty="0" smtClean="0">
                <a:solidFill>
                  <a:srgbClr val="242852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здобувачів </a:t>
            </a:r>
            <a:r>
              <a:rPr lang="uk-UA" sz="4800" b="1" cap="none" dirty="0">
                <a:solidFill>
                  <a:srgbClr val="242852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освіти</a:t>
            </a:r>
            <a:r>
              <a:rPr lang="uk-UA" sz="4800" b="1" cap="none" dirty="0" smtClean="0">
                <a:solidFill>
                  <a:srgbClr val="242852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»</a:t>
            </a:r>
            <a:endParaRPr lang="uk-UA" dirty="0"/>
          </a:p>
        </p:txBody>
      </p:sp>
      <p:sp>
        <p:nvSpPr>
          <p:cNvPr id="4" name="Підзаголовок 2"/>
          <p:cNvSpPr txBox="1">
            <a:spLocks/>
          </p:cNvSpPr>
          <p:nvPr/>
        </p:nvSpPr>
        <p:spPr>
          <a:xfrm>
            <a:off x="1798555" y="4651567"/>
            <a:ext cx="9875520" cy="1344149"/>
          </a:xfrm>
          <a:prstGeom prst="rect">
            <a:avLst/>
          </a:prstGeom>
        </p:spPr>
        <p:txBody>
          <a:bodyPr tIns="0">
            <a:noAutofit/>
          </a:bodyPr>
          <a:lstStyle>
            <a:lvl1pPr marL="36575" indent="0" algn="l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467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rtl="0" eaLnBrk="1" latinLnBrk="0" hangingPunct="1">
              <a:lnSpc>
                <a:spcPct val="100000"/>
              </a:lnSpc>
              <a:spcBef>
                <a:spcPts val="733"/>
              </a:spcBef>
              <a:buClr>
                <a:schemeClr val="accent1"/>
              </a:buClr>
              <a:buFont typeface="Verdana"/>
              <a:buNone/>
              <a:defRPr kumimoji="0"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5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29DD1"/>
              </a:buClr>
              <a:buSzPct val="80000"/>
              <a:buFont typeface="Wingdings 2"/>
              <a:buNone/>
              <a:tabLst/>
              <a:defRPr/>
            </a:pPr>
            <a:endParaRPr kumimoji="0" lang="uk-UA" sz="3733" b="0" i="0" u="none" strike="noStrike" kern="1200" cap="none" spc="0" normalizeH="0" baseline="0" noProof="0" dirty="0">
              <a:ln>
                <a:noFill/>
              </a:ln>
              <a:solidFill>
                <a:srgbClr val="242852">
                  <a:shade val="30000"/>
                  <a:satMod val="15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92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533395" y="1322363"/>
            <a:ext cx="91252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996488" y="686042"/>
            <a:ext cx="0" cy="467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143000" y="6080921"/>
            <a:ext cx="9906000" cy="156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anchor="ctr"/>
          <a:lstStyle/>
          <a:p>
            <a:pPr algn="ctr" defTabSz="1072866">
              <a:defRPr/>
            </a:pPr>
            <a:endParaRPr lang="ru-RU" sz="1706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513" name="AutoShape 2" descr="Результат пошуку зображень за запитом &quot;зображення партнерство&quot;"/>
          <p:cNvSpPr>
            <a:spLocks noChangeAspect="1" noChangeArrowheads="1"/>
          </p:cNvSpPr>
          <p:nvPr/>
        </p:nvSpPr>
        <p:spPr bwMode="auto">
          <a:xfrm>
            <a:off x="1311539" y="486438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8" tIns="49528" rIns="99058" bIns="49528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72866" eaLnBrk="1" hangingPunct="1">
              <a:spcBef>
                <a:spcPct val="0"/>
              </a:spcBef>
              <a:buNone/>
            </a:pPr>
            <a:endParaRPr lang="uk-UA" altLang="uk-UA" sz="195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12212" y="593335"/>
            <a:ext cx="7887687" cy="505907"/>
          </a:xfrm>
          <a:prstGeom prst="rect">
            <a:avLst/>
          </a:prstGeom>
        </p:spPr>
        <p:txBody>
          <a:bodyPr wrap="square" lIns="74293" tIns="37147" rIns="74293" bIns="37147">
            <a:spAutoFit/>
          </a:bodyPr>
          <a:lstStyle/>
          <a:p>
            <a:pPr defTabSz="1072866"/>
            <a:r>
              <a:rPr lang="uk-UA" sz="2800" b="1" dirty="0">
                <a:solidFill>
                  <a:srgbClr val="21274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Методи збору інформації </a:t>
            </a:r>
            <a:endParaRPr lang="ru-RU" sz="2800" b="1" dirty="0">
              <a:solidFill>
                <a:srgbClr val="21274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/>
          </p:nvPr>
        </p:nvGraphicFramePr>
        <p:xfrm>
          <a:off x="2746829" y="142814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43672" y="4581128"/>
            <a:ext cx="604867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72866"/>
            <a:r>
              <a:rPr lang="uk-UA" sz="2400" dirty="0">
                <a:solidFill>
                  <a:srgbClr val="B4DCF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Спостереження (за освітнім середовищем, за проведенням навчального заняття)</a:t>
            </a:r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72866"/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2000672" cy="1076318"/>
          </a:xfrm>
          <a:prstGeom prst="rect">
            <a:avLst/>
          </a:prstGeom>
        </p:spPr>
      </p:pic>
      <p:pic>
        <p:nvPicPr>
          <p:cNvPr id="17" name="Picture 3" descr="\\Olena\общая папка\Untitled1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72" y="104966"/>
            <a:ext cx="2174829" cy="7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7039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37422" y="249060"/>
            <a:ext cx="9875520" cy="2143158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733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uk-UA" sz="7200" dirty="0" smtClean="0">
                <a:solidFill>
                  <a:srgbClr val="242852">
                    <a:satMod val="130000"/>
                  </a:srgbClr>
                </a:solidFill>
                <a:latin typeface="Corbel" panose="020B0503020204020204" pitchFamily="34" charset="0"/>
              </a:rPr>
              <a:t>Самооцінювання якості освітньої діяльності</a:t>
            </a:r>
            <a:endParaRPr lang="uk-UA" sz="7200" dirty="0">
              <a:solidFill>
                <a:srgbClr val="242852">
                  <a:satMod val="130000"/>
                </a:srgbClr>
              </a:solidFill>
              <a:latin typeface="Corbel" panose="020B0503020204020204" pitchFamily="34" charset="0"/>
            </a:endParaRPr>
          </a:p>
        </p:txBody>
      </p:sp>
      <p:sp>
        <p:nvSpPr>
          <p:cNvPr id="6" name="Підзаголовок 2"/>
          <p:cNvSpPr txBox="1">
            <a:spLocks/>
          </p:cNvSpPr>
          <p:nvPr/>
        </p:nvSpPr>
        <p:spPr>
          <a:xfrm>
            <a:off x="1437422" y="2909455"/>
            <a:ext cx="9875520" cy="1752600"/>
          </a:xfrm>
          <a:prstGeom prst="rect">
            <a:avLst/>
          </a:prstGeom>
        </p:spPr>
        <p:txBody>
          <a:bodyPr tIns="0">
            <a:noAutofit/>
          </a:bodyPr>
          <a:lstStyle>
            <a:lvl1pPr marL="36575" indent="0" algn="l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467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rtl="0" eaLnBrk="1" latinLnBrk="0" hangingPunct="1">
              <a:lnSpc>
                <a:spcPct val="100000"/>
              </a:lnSpc>
              <a:spcBef>
                <a:spcPts val="733"/>
              </a:spcBef>
              <a:buClr>
                <a:schemeClr val="accent1"/>
              </a:buClr>
              <a:buFont typeface="Verdana"/>
              <a:buNone/>
              <a:defRPr kumimoji="0"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buClr>
                <a:srgbClr val="629DD1"/>
              </a:buClr>
            </a:pPr>
            <a:r>
              <a:rPr lang="uk-UA" sz="4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 2: </a:t>
            </a:r>
            <a:r>
              <a:rPr lang="uk-UA" sz="4267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/>
            </a:r>
            <a:br>
              <a:rPr lang="uk-UA" sz="4267" b="1" dirty="0" smtClean="0">
                <a:solidFill>
                  <a:srgbClr val="FF0000"/>
                </a:solidFill>
                <a:latin typeface="Corbel" panose="020B0503020204020204" pitchFamily="34" charset="0"/>
              </a:rPr>
            </a:br>
            <a:r>
              <a:rPr lang="uk-UA" sz="4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Система оцінювання здобувачів освіти</a:t>
            </a:r>
            <a:endParaRPr lang="uk-UA" sz="4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55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581" y="460428"/>
            <a:ext cx="9997440" cy="1143000"/>
          </a:xfrm>
        </p:spPr>
        <p:txBody>
          <a:bodyPr>
            <a:noAutofit/>
          </a:bodyPr>
          <a:lstStyle/>
          <a:p>
            <a:r>
              <a:rPr lang="uk-UA" sz="4267" dirty="0"/>
              <a:t>Критерії оцінювання системи оцінювання здобувачів освіти</a:t>
            </a:r>
          </a:p>
        </p:txBody>
      </p:sp>
      <p:sp>
        <p:nvSpPr>
          <p:cNvPr id="6" name="Блок-схема: альтернативний процес 5"/>
          <p:cNvSpPr/>
          <p:nvPr/>
        </p:nvSpPr>
        <p:spPr>
          <a:xfrm>
            <a:off x="8551705" y="2364509"/>
            <a:ext cx="3408000" cy="3474629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uk-UA" sz="4000" b="1" dirty="0">
                <a:solidFill>
                  <a:srgbClr val="FF0000"/>
                </a:solidFill>
                <a:latin typeface="Corbel" panose="020B0503020204020204" pitchFamily="34" charset="0"/>
              </a:rPr>
              <a:t>Система оцінювання здобувачів освіти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43604" y="1796820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uk-UA" sz="2400" dirty="0">
                <a:solidFill>
                  <a:prstClr val="white">
                    <a:lumMod val="50000"/>
                  </a:prstClr>
                </a:solidFill>
                <a:latin typeface="Corbel" panose="020B0503020204020204" pitchFamily="34" charset="0"/>
              </a:rPr>
              <a:t>напрям</a:t>
            </a:r>
          </a:p>
        </p:txBody>
      </p:sp>
      <p:sp>
        <p:nvSpPr>
          <p:cNvPr id="8" name="Стрілка вправо 7"/>
          <p:cNvSpPr/>
          <p:nvPr/>
        </p:nvSpPr>
        <p:spPr>
          <a:xfrm>
            <a:off x="5601055" y="2431138"/>
            <a:ext cx="2640000" cy="720000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uk-UA" sz="240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9" name="Блок-схема: альтернативний процес 8"/>
          <p:cNvSpPr/>
          <p:nvPr/>
        </p:nvSpPr>
        <p:spPr>
          <a:xfrm>
            <a:off x="1548441" y="5166559"/>
            <a:ext cx="3840000" cy="1056000"/>
          </a:xfrm>
          <a:prstGeom prst="flowChartAlternateProcess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uk-UA" sz="4800" b="1" dirty="0">
                <a:solidFill>
                  <a:prstClr val="black"/>
                </a:solidFill>
                <a:latin typeface="Corbel" panose="020B0503020204020204" pitchFamily="34" charset="0"/>
              </a:rPr>
              <a:t>3 вимоги</a:t>
            </a:r>
          </a:p>
        </p:txBody>
      </p:sp>
      <p:sp>
        <p:nvSpPr>
          <p:cNvPr id="10" name="Блок-схема: альтернативний процес 9"/>
          <p:cNvSpPr/>
          <p:nvPr/>
        </p:nvSpPr>
        <p:spPr>
          <a:xfrm>
            <a:off x="1548441" y="3486548"/>
            <a:ext cx="3840000" cy="1056000"/>
          </a:xfrm>
          <a:prstGeom prst="flowChartAlternateProcess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uk-UA" sz="4267" b="1" dirty="0">
                <a:solidFill>
                  <a:prstClr val="black"/>
                </a:solidFill>
                <a:latin typeface="Corbel" panose="020B0503020204020204" pitchFamily="34" charset="0"/>
              </a:rPr>
              <a:t>7  критеріїв</a:t>
            </a:r>
          </a:p>
        </p:txBody>
      </p:sp>
      <p:sp>
        <p:nvSpPr>
          <p:cNvPr id="11" name="Блок-схема: альтернативний процес 10"/>
          <p:cNvSpPr/>
          <p:nvPr/>
        </p:nvSpPr>
        <p:spPr>
          <a:xfrm>
            <a:off x="1520308" y="2263080"/>
            <a:ext cx="3840427" cy="1056117"/>
          </a:xfrm>
          <a:prstGeom prst="flowChartAlternateProcess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uk-UA" sz="4267" b="1" dirty="0">
                <a:solidFill>
                  <a:prstClr val="black"/>
                </a:solidFill>
                <a:latin typeface="Corbel" panose="020B0503020204020204" pitchFamily="34" charset="0"/>
              </a:rPr>
              <a:t>10 індикаторів</a:t>
            </a:r>
          </a:p>
        </p:txBody>
      </p:sp>
      <p:sp>
        <p:nvSpPr>
          <p:cNvPr id="12" name="Стрілка вправо 11"/>
          <p:cNvSpPr/>
          <p:nvPr/>
        </p:nvSpPr>
        <p:spPr>
          <a:xfrm>
            <a:off x="5614908" y="3654547"/>
            <a:ext cx="2640000" cy="720000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uk-UA" sz="240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13" name="Стрілка вправо 12"/>
          <p:cNvSpPr/>
          <p:nvPr/>
        </p:nvSpPr>
        <p:spPr>
          <a:xfrm>
            <a:off x="5552756" y="4877957"/>
            <a:ext cx="2688299" cy="648601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uk-UA" sz="240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14" name="Блок-схема: альтернативний процес 9"/>
          <p:cNvSpPr/>
          <p:nvPr/>
        </p:nvSpPr>
        <p:spPr>
          <a:xfrm>
            <a:off x="1520308" y="3415208"/>
            <a:ext cx="3872820" cy="1127340"/>
          </a:xfrm>
          <a:prstGeom prst="flowChartAlternateProcess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uk-UA" sz="4267" b="1" dirty="0">
                <a:solidFill>
                  <a:prstClr val="black"/>
                </a:solidFill>
                <a:latin typeface="Corbel" panose="020B0503020204020204" pitchFamily="34" charset="0"/>
              </a:rPr>
              <a:t>7  критеріїв</a:t>
            </a:r>
          </a:p>
        </p:txBody>
      </p:sp>
      <p:sp>
        <p:nvSpPr>
          <p:cNvPr id="18" name="Блок-схема: альтернативний процес 5"/>
          <p:cNvSpPr/>
          <p:nvPr/>
        </p:nvSpPr>
        <p:spPr>
          <a:xfrm>
            <a:off x="8551705" y="2380679"/>
            <a:ext cx="3408000" cy="3474629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uk-UA" sz="4000" b="1" dirty="0">
                <a:solidFill>
                  <a:srgbClr val="FF0000"/>
                </a:solidFill>
                <a:latin typeface="Corbel" panose="020B0503020204020204" pitchFamily="34" charset="0"/>
              </a:rPr>
              <a:t>Система оцінювання здобувачів освіти</a:t>
            </a:r>
          </a:p>
        </p:txBody>
      </p:sp>
    </p:spTree>
    <p:extLst>
      <p:ext uri="{BB962C8B-B14F-4D97-AF65-F5344CB8AC3E}">
        <p14:creationId xmlns:p14="http://schemas.microsoft.com/office/powerpoint/2010/main" val="25960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533395" y="836712"/>
            <a:ext cx="91252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996488" y="68628"/>
            <a:ext cx="0" cy="575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493838" y="68627"/>
            <a:ext cx="2306779" cy="738664"/>
            <a:chOff x="323850" y="93861"/>
            <a:chExt cx="2129334" cy="553998"/>
          </a:xfrm>
        </p:grpSpPr>
        <p:sp>
          <p:nvSpPr>
            <p:cNvPr id="3084" name="TextBox 7"/>
            <p:cNvSpPr txBox="1">
              <a:spLocks noChangeArrowheads="1"/>
            </p:cNvSpPr>
            <p:nvPr/>
          </p:nvSpPr>
          <p:spPr bwMode="auto">
            <a:xfrm>
              <a:off x="827584" y="93861"/>
              <a:ext cx="16256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072866" eaLnBrk="1" hangingPunct="1">
                <a:spcBef>
                  <a:spcPct val="0"/>
                </a:spcBef>
                <a:buNone/>
              </a:pPr>
              <a:r>
                <a:rPr lang="uk-UA" altLang="uk-UA" sz="1400" b="1" dirty="0">
                  <a:solidFill>
                    <a:prstClr val="black"/>
                  </a:solidFill>
                  <a:latin typeface="Trebuchet MS"/>
                  <a:cs typeface="Times New Roman" pitchFamily="18" charset="0"/>
                </a:rPr>
                <a:t>Державна служба</a:t>
              </a:r>
            </a:p>
            <a:p>
              <a:pPr defTabSz="1072866" eaLnBrk="1" hangingPunct="1">
                <a:spcBef>
                  <a:spcPct val="0"/>
                </a:spcBef>
                <a:buNone/>
              </a:pPr>
              <a:r>
                <a:rPr lang="uk-UA" altLang="uk-UA" sz="1400" b="1" dirty="0">
                  <a:solidFill>
                    <a:prstClr val="black"/>
                  </a:solidFill>
                  <a:latin typeface="Trebuchet MS"/>
                  <a:cs typeface="Times New Roman" pitchFamily="18" charset="0"/>
                </a:rPr>
                <a:t>якості освіти України</a:t>
              </a:r>
              <a:endParaRPr lang="ru-RU" altLang="uk-UA" sz="1400" b="1" dirty="0">
                <a:solidFill>
                  <a:prstClr val="black"/>
                </a:solidFill>
                <a:latin typeface="Trebuchet MS"/>
                <a:cs typeface="Times New Roman" pitchFamily="18" charset="0"/>
              </a:endParaRPr>
            </a:p>
          </p:txBody>
        </p:sp>
        <p:graphicFrame>
          <p:nvGraphicFramePr>
            <p:cNvPr id="3085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323850" y="123825"/>
            <a:ext cx="377825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Picture" r:id="rId4" imgW="658794" imgH="887014" progId="Word.Picture.8">
                    <p:embed/>
                  </p:oleObj>
                </mc:Choice>
                <mc:Fallback>
                  <p:oleObj name="Picture" r:id="rId4" imgW="658794" imgH="887014" progId="Word.Picture.8">
                    <p:embed/>
                    <p:pic>
                      <p:nvPicPr>
                        <p:cNvPr id="3085" name="Объект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50" y="123825"/>
                          <a:ext cx="377825" cy="5032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86" name="Группа 15"/>
            <p:cNvGrpSpPr>
              <a:grpSpLocks/>
            </p:cNvGrpSpPr>
            <p:nvPr/>
          </p:nvGrpSpPr>
          <p:grpSpPr bwMode="auto">
            <a:xfrm>
              <a:off x="781546" y="149225"/>
              <a:ext cx="46038" cy="466725"/>
              <a:chOff x="1043608" y="339551"/>
              <a:chExt cx="45719" cy="1152079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1043608" y="339551"/>
                <a:ext cx="45719" cy="579331"/>
              </a:xfrm>
              <a:prstGeom prst="rect">
                <a:avLst/>
              </a:prstGeom>
              <a:solidFill>
                <a:srgbClr val="1813DF"/>
              </a:solidFill>
              <a:ln w="6350">
                <a:solidFill>
                  <a:srgbClr val="1813D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1072866">
                  <a:defRPr/>
                </a:pPr>
                <a:endParaRPr lang="uk-UA" sz="210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043608" y="912299"/>
                <a:ext cx="45719" cy="57933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1072866">
                  <a:defRPr/>
                </a:pPr>
                <a:endParaRPr lang="uk-UA" sz="2100">
                  <a:solidFill>
                    <a:prstClr val="black"/>
                  </a:solidFill>
                  <a:latin typeface="Trebuchet MS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493837" y="1165504"/>
            <a:ext cx="9164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/>
            <a:r>
              <a:rPr lang="uk-UA" sz="2800" b="1" dirty="0">
                <a:solidFill>
                  <a:prstClr val="black"/>
                </a:solidFill>
                <a:latin typeface="Trebuchet MS"/>
              </a:rPr>
              <a:t>2.СИСТЕМА ОЦІНЮВАННЯ ЗДОБУВАЧІВ ОСВІТИ</a:t>
            </a:r>
          </a:p>
          <a:p>
            <a:pPr algn="ctr" defTabSz="1072866"/>
            <a:r>
              <a:rPr lang="uk-UA" sz="2800" b="1" dirty="0">
                <a:solidFill>
                  <a:srgbClr val="B4DCFA">
                    <a:lumMod val="25000"/>
                  </a:srgbClr>
                </a:solidFill>
                <a:latin typeface="Trebuchet MS"/>
              </a:rPr>
              <a:t>Вимоги/правила </a:t>
            </a:r>
            <a:endParaRPr lang="ru-RU" sz="2800" b="1" dirty="0">
              <a:solidFill>
                <a:srgbClr val="B4DCFA">
                  <a:lumMod val="25000"/>
                </a:srgbClr>
              </a:solidFill>
              <a:latin typeface="Trebuchet MS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819184711"/>
              </p:ext>
            </p:extLst>
          </p:nvPr>
        </p:nvGraphicFramePr>
        <p:xfrm>
          <a:off x="1533395" y="2204864"/>
          <a:ext cx="931513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192344" y="2548360"/>
            <a:ext cx="1538273" cy="7920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/>
            <a:endParaRPr lang="ru-RU" sz="21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92343" y="4005064"/>
            <a:ext cx="1538273" cy="8426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/>
            <a:endParaRPr lang="ru-RU" sz="21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92343" y="5512290"/>
            <a:ext cx="1538273" cy="7804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/>
            <a:endParaRPr lang="ru-RU" sz="21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2343" y="2784226"/>
            <a:ext cx="1466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/>
            <a:r>
              <a:rPr lang="uk-UA" sz="1600" dirty="0">
                <a:solidFill>
                  <a:prstClr val="white"/>
                </a:solidFill>
                <a:latin typeface="Trebuchet MS"/>
              </a:rPr>
              <a:t>3 критерії</a:t>
            </a:r>
            <a:endParaRPr lang="ru-RU" sz="16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8368" y="42210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72866"/>
            <a:r>
              <a:rPr lang="uk-UA" sz="1600" dirty="0">
                <a:solidFill>
                  <a:prstClr val="white"/>
                </a:solidFill>
                <a:latin typeface="Trebuchet MS"/>
              </a:rPr>
              <a:t>2 критерії</a:t>
            </a:r>
            <a:endParaRPr lang="ru-RU" sz="16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8369" y="5729958"/>
            <a:ext cx="12111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/>
            <a:r>
              <a:rPr lang="uk-UA" sz="2100" dirty="0">
                <a:solidFill>
                  <a:prstClr val="white"/>
                </a:solidFill>
                <a:latin typeface="Trebuchet MS"/>
              </a:rPr>
              <a:t> </a:t>
            </a:r>
            <a:r>
              <a:rPr lang="uk-UA" sz="1600" dirty="0">
                <a:solidFill>
                  <a:prstClr val="white"/>
                </a:solidFill>
                <a:latin typeface="Trebuchet MS"/>
              </a:rPr>
              <a:t>2 критерії</a:t>
            </a:r>
            <a:endParaRPr lang="ru-RU" sz="16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2185" y="1637372"/>
            <a:ext cx="2186344" cy="41549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1072866"/>
            <a:r>
              <a:rPr lang="uk-UA" sz="2100" dirty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  <a:t>ПОРЯДОК</a:t>
            </a:r>
            <a:endParaRPr lang="ru-RU" sz="2100" dirty="0">
              <a:ln w="0"/>
              <a:solidFill>
                <a:srgbClr val="4E67C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9300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AI\Desktop\Лубяницька_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512" y="-120073"/>
            <a:ext cx="10339633" cy="69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04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I\Desktop\Лубяницька_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037" y="-212436"/>
            <a:ext cx="10501745" cy="707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03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 2. </a:t>
            </a: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оцінювання здобувачів освіти </a:t>
            </a:r>
            <a:endParaRPr lang="uk-UA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701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Учні</a:t>
            </a:r>
            <a:r>
              <a:rPr lang="ru-RU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5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отримують</a:t>
            </a:r>
            <a:r>
              <a:rPr lang="ru-RU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5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від</a:t>
            </a:r>
            <a:r>
              <a:rPr lang="ru-RU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5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педагогічних</a:t>
            </a:r>
            <a:r>
              <a:rPr lang="ru-RU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5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працівників</a:t>
            </a:r>
            <a:r>
              <a:rPr lang="ru-RU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5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інформацію</a:t>
            </a:r>
            <a:r>
              <a:rPr lang="ru-RU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про </a:t>
            </a:r>
            <a:r>
              <a:rPr lang="ru-RU" sz="5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критеріі</a:t>
            </a:r>
            <a:r>
              <a:rPr lang="ru-RU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, правила та </a:t>
            </a:r>
            <a:r>
              <a:rPr lang="ru-RU" sz="5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процедури</a:t>
            </a:r>
            <a:r>
              <a:rPr lang="ru-RU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5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оцінювання</a:t>
            </a:r>
            <a:r>
              <a:rPr lang="ru-RU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5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результатів</a:t>
            </a:r>
            <a:r>
              <a:rPr lang="ru-RU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5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навчання</a:t>
            </a:r>
            <a:endParaRPr lang="uk-UA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54514" y="4950691"/>
            <a:ext cx="3993560" cy="117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err="1" smtClean="0"/>
              <a:t>Критерій</a:t>
            </a:r>
            <a:r>
              <a:rPr lang="ru-RU" dirty="0" smtClean="0"/>
              <a:t> 2.1.1.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0745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348509" cy="584343"/>
          </a:xfrm>
        </p:spPr>
        <p:txBody>
          <a:bodyPr>
            <a:normAutofit/>
          </a:bodyPr>
          <a:lstStyle/>
          <a:p>
            <a:pPr algn="l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25947"/>
            <a:ext cx="5712501" cy="3368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140" y="3368040"/>
            <a:ext cx="7180855" cy="30789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94885" y="5617876"/>
            <a:ext cx="1348509" cy="584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15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4" y="132886"/>
            <a:ext cx="1856509" cy="648997"/>
          </a:xfrm>
        </p:spPr>
        <p:txBody>
          <a:bodyPr>
            <a:normAutofit/>
          </a:bodyPr>
          <a:lstStyle/>
          <a:p>
            <a:pPr algn="l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03" y="852107"/>
            <a:ext cx="6961188" cy="30242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81" y="3706241"/>
            <a:ext cx="6314745" cy="284119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46582" y="5784130"/>
            <a:ext cx="1861127" cy="648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109" y="997526"/>
            <a:ext cx="4645891" cy="244302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041171" y="308947"/>
            <a:ext cx="1856509" cy="648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216" y="508956"/>
            <a:ext cx="9603275" cy="104923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4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МЕТА </a:t>
            </a:r>
            <a:r>
              <a:rPr lang="uk-UA" sz="4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uk-UA" sz="4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4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7761" y="1849477"/>
            <a:ext cx="9603275" cy="4357359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uk-UA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4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досконалення </a:t>
            </a:r>
            <a:r>
              <a:rPr lang="uk-UA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 </a:t>
            </a:r>
            <a:r>
              <a:rPr lang="uk-UA" sz="4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забезпечення </a:t>
            </a:r>
            <a:r>
              <a:rPr lang="uk-UA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</a:t>
            </a:r>
            <a:r>
              <a:rPr lang="uk-UA" sz="4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uk-UA" sz="4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uk-UA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4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ідвищення </a:t>
            </a:r>
            <a:r>
              <a:rPr lang="uk-UA" sz="4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освітньої </a:t>
            </a:r>
            <a:r>
              <a:rPr lang="uk-UA" sz="4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діяльності.</a:t>
            </a:r>
            <a:endParaRPr lang="uk-UA" sz="4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87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2484582" cy="861434"/>
          </a:xfrm>
        </p:spPr>
        <p:txBody>
          <a:bodyPr>
            <a:normAutofit/>
          </a:bodyPr>
          <a:lstStyle/>
          <a:p>
            <a:pPr algn="l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увати 5"/>
          <p:cNvGrpSpPr/>
          <p:nvPr/>
        </p:nvGrpSpPr>
        <p:grpSpPr>
          <a:xfrm>
            <a:off x="895927" y="1681018"/>
            <a:ext cx="9672582" cy="4084320"/>
            <a:chOff x="610551" y="610824"/>
            <a:chExt cx="10937013" cy="560709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551" y="610824"/>
              <a:ext cx="10937013" cy="5607096"/>
            </a:xfrm>
            <a:prstGeom prst="rect">
              <a:avLst/>
            </a:prstGeom>
          </p:spPr>
        </p:pic>
        <p:sp>
          <p:nvSpPr>
            <p:cNvPr id="6" name="Прямокутник 4"/>
            <p:cNvSpPr/>
            <p:nvPr/>
          </p:nvSpPr>
          <p:spPr>
            <a:xfrm>
              <a:off x="8020594" y="3331029"/>
              <a:ext cx="3383280" cy="927462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10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вважають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оцінювання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результатів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справедливим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неупередженим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об’єктивним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доброчесним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1531" y="4581128"/>
            <a:ext cx="8534400" cy="1752600"/>
          </a:xfrm>
        </p:spPr>
        <p:txBody>
          <a:bodyPr/>
          <a:lstStyle/>
          <a:p>
            <a:r>
              <a:rPr lang="ru-RU" dirty="0" err="1"/>
              <a:t>Критерій</a:t>
            </a:r>
            <a:r>
              <a:rPr lang="ru-RU" dirty="0"/>
              <a:t> 2.1.3.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3564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455" y="274640"/>
            <a:ext cx="10704944" cy="418088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                                                                       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728"/>
            <a:ext cx="8636286" cy="302952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62567" y="2293638"/>
            <a:ext cx="3612196" cy="989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0982" y="2603641"/>
            <a:ext cx="137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909" y="3592980"/>
            <a:ext cx="8237637" cy="346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55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Систематичне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відстеження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результатів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кожного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учня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1531" y="4581128"/>
            <a:ext cx="8534400" cy="1752600"/>
          </a:xfrm>
        </p:spPr>
        <p:txBody>
          <a:bodyPr/>
          <a:lstStyle/>
          <a:p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dirty="0" smtClean="0"/>
              <a:t>2.2.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1252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Учителі підтримують з Вами зворотній зв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810" t="29311" b="-2744"/>
          <a:stretch/>
        </p:blipFill>
        <p:spPr>
          <a:xfrm>
            <a:off x="609600" y="2034962"/>
            <a:ext cx="10972800" cy="417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0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 скільки доступно Ви аргументуєте виставлення оцінок?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8078"/>
          <a:stretch/>
        </p:blipFill>
        <p:spPr>
          <a:xfrm>
            <a:off x="121940" y="1671781"/>
            <a:ext cx="11811153" cy="46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63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Учителі поважають та підтримують учнів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704" t="23601" b="-695"/>
          <a:stretch/>
        </p:blipFill>
        <p:spPr>
          <a:xfrm>
            <a:off x="387927" y="1600201"/>
            <a:ext cx="4645891" cy="3011775"/>
          </a:xfrm>
          <a:prstGeom prst="rect">
            <a:avLst/>
          </a:prstGeom>
        </p:spPr>
      </p:pic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436" y="3575996"/>
            <a:ext cx="6249113" cy="31296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40982" y="2603641"/>
            <a:ext cx="137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649" y="1133595"/>
            <a:ext cx="955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66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95325"/>
            <a:ext cx="7777731" cy="389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9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Учителі вірять в успіхи учнів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6736"/>
          <a:stretch/>
        </p:blipFill>
        <p:spPr>
          <a:xfrm>
            <a:off x="314035" y="1699137"/>
            <a:ext cx="11453091" cy="458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11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85800"/>
            <a:ext cx="9584596" cy="52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2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855" y="-88849"/>
            <a:ext cx="114715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/>
            <a:r>
              <a:rPr lang="uk-UA" sz="4000" dirty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</a:t>
            </a:r>
          </a:p>
          <a:p>
            <a:pPr algn="ctr" defTabSz="1072866"/>
            <a:r>
              <a:rPr lang="uk-UA" sz="4000" dirty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«ПРО ОСВІТУ»</a:t>
            </a:r>
            <a:endParaRPr lang="ru-RU" sz="4000" dirty="0">
              <a:ln w="0"/>
              <a:solidFill>
                <a:srgbClr val="4E67C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72866"/>
            <a:r>
              <a:rPr lang="uk-UA" sz="4000" dirty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V</a:t>
            </a:r>
            <a:r>
              <a:rPr lang="ru-RU" sz="4000" dirty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4000" dirty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СТ.41 </a:t>
            </a:r>
            <a:r>
              <a:rPr lang="ru-RU" sz="4000" dirty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ЯКОСТІ </a:t>
            </a:r>
            <a:r>
              <a:rPr lang="ru-RU" sz="4000" dirty="0" smtClean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ОСВІТИ, п.3</a:t>
            </a:r>
            <a:endParaRPr lang="ru-RU" sz="4000" dirty="0">
              <a:ln w="0"/>
              <a:solidFill>
                <a:srgbClr val="4E67C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855" y="2465696"/>
            <a:ext cx="117763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72866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закладах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Arial" panose="020B0604020202020204" pitchFamily="34" charset="0"/>
              </a:rPr>
              <a:t>     </a:t>
            </a:r>
            <a:r>
              <a:rPr lang="uk-UA" sz="1600" dirty="0" smtClean="0">
                <a:solidFill>
                  <a:prstClr val="black"/>
                </a:solidFill>
                <a:latin typeface="Trebuchet MS"/>
              </a:rPr>
              <a:t>стратегію </a:t>
            </a:r>
            <a:r>
              <a:rPr lang="uk-UA" sz="1600" dirty="0">
                <a:solidFill>
                  <a:prstClr val="black"/>
                </a:solidFill>
                <a:latin typeface="Trebuchet MS"/>
              </a:rPr>
              <a:t>(політику) та процедури забезпечення якості освіти</a:t>
            </a:r>
            <a:r>
              <a:rPr lang="uk-UA" sz="1600" dirty="0" smtClean="0">
                <a:solidFill>
                  <a:prstClr val="black"/>
                </a:solidFill>
                <a:latin typeface="Trebuchet MS"/>
              </a:rPr>
              <a:t>;</a:t>
            </a:r>
            <a:endParaRPr lang="uk-UA" sz="1600" dirty="0">
              <a:solidFill>
                <a:prstClr val="black"/>
              </a:solidFill>
              <a:latin typeface="Trebuchet MS"/>
            </a:endParaRPr>
          </a:p>
          <a:p>
            <a:pPr marL="285750" indent="-285750" defTabSz="1072866">
              <a:buFont typeface="Wingdings" panose="05000000000000000000" pitchFamily="2" charset="2"/>
              <a:buChar char="ü"/>
            </a:pPr>
            <a:r>
              <a:rPr lang="uk-UA" sz="1600" dirty="0">
                <a:latin typeface="Trebuchet MS"/>
              </a:rPr>
              <a:t>систему та механізми забезпечення академічної </a:t>
            </a:r>
            <a:r>
              <a:rPr lang="uk-UA" sz="1600" dirty="0" smtClean="0">
                <a:latin typeface="Trebuchet MS"/>
              </a:rPr>
              <a:t>доброчесності;</a:t>
            </a:r>
            <a:endParaRPr lang="uk-UA" sz="1600" dirty="0">
              <a:latin typeface="Trebuchet MS"/>
            </a:endParaRPr>
          </a:p>
          <a:p>
            <a:pPr marL="285750" indent="-285750" defTabSz="1072866">
              <a:buFont typeface="Wingdings" panose="05000000000000000000" pitchFamily="2" charset="2"/>
              <a:buChar char="ü"/>
            </a:pPr>
            <a:r>
              <a:rPr lang="uk-UA" sz="1600" dirty="0">
                <a:latin typeface="Trebuchet MS"/>
              </a:rPr>
              <a:t>оприлюднені критерії, правила і процедури оцінювання здобувачів освіти;</a:t>
            </a:r>
          </a:p>
          <a:p>
            <a:pPr marL="285750" indent="-285750" defTabSz="1072866">
              <a:buFont typeface="Wingdings" panose="05000000000000000000" pitchFamily="2" charset="2"/>
              <a:buChar char="ü"/>
            </a:pPr>
            <a:r>
              <a:rPr lang="uk-UA" sz="1600" dirty="0">
                <a:latin typeface="Trebuchet MS"/>
              </a:rPr>
              <a:t>оприлюднені </a:t>
            </a:r>
            <a:r>
              <a:rPr lang="uk-UA" sz="1600" dirty="0">
                <a:solidFill>
                  <a:prstClr val="black"/>
                </a:solidFill>
                <a:latin typeface="Trebuchet MS"/>
              </a:rPr>
              <a:t>критерії, правила і процедури оцінювання педагогічної (науково-педагогічної) діяльності педагогічних та науково-педагогічних працівників;</a:t>
            </a:r>
          </a:p>
          <a:p>
            <a:pPr marL="285750" indent="-285750" defTabSz="1072866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prstClr val="black"/>
                </a:solidFill>
                <a:latin typeface="Trebuchet MS"/>
              </a:rPr>
              <a:t>оприлюднені критерії, правила і процедури оцінювання управлінської діяльності керівних працівників закладу освіти;</a:t>
            </a:r>
          </a:p>
          <a:p>
            <a:pPr marL="285750" indent="-285750" defTabSz="1072866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prstClr val="black"/>
                </a:solidFill>
                <a:latin typeface="Trebuchet MS"/>
              </a:rPr>
              <a:t>забезпечення наявності необхідних ресурсів для організації освітнього процесу, в тому числі для самостійної роботи здобувачів освіти;</a:t>
            </a:r>
          </a:p>
          <a:p>
            <a:pPr marL="285750" indent="-285750" defTabSz="1072866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prstClr val="black"/>
                </a:solidFill>
                <a:latin typeface="Trebuchet MS"/>
              </a:rPr>
              <a:t>забезпечення наявності інформаційних систем для ефективного управління закладом освіти;</a:t>
            </a:r>
          </a:p>
          <a:p>
            <a:pPr marL="285750" indent="-285750" defTabSz="1072866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prstClr val="black"/>
                </a:solidFill>
                <a:latin typeface="Trebuchet MS"/>
              </a:rPr>
              <a:t>створення в закладі освіти інклюзивного освітнього середовища, універсального дизайну та розумного пристосування;</a:t>
            </a:r>
          </a:p>
          <a:p>
            <a:pPr defTabSz="1072866"/>
            <a:r>
              <a:rPr lang="uk-UA" sz="1600" dirty="0">
                <a:solidFill>
                  <a:prstClr val="black"/>
                </a:solidFill>
                <a:latin typeface="Trebuchet MS"/>
              </a:rPr>
              <a:t>інші процедури та заходи, що визначаються спеціальними законами або документами закладу освіти.</a:t>
            </a:r>
          </a:p>
        </p:txBody>
      </p:sp>
    </p:spTree>
    <p:extLst>
      <p:ext uri="{BB962C8B-B14F-4D97-AF65-F5344CB8AC3E}">
        <p14:creationId xmlns:p14="http://schemas.microsoft.com/office/powerpoint/2010/main" val="194719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 освіти сприяє формуванню в учнів відповідального ставлення до результатів навчання</a:t>
            </a:r>
            <a:endParaRPr lang="uk-UA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1531" y="4581128"/>
            <a:ext cx="8534400" cy="1752600"/>
          </a:xfrm>
        </p:spPr>
        <p:txBody>
          <a:bodyPr/>
          <a:lstStyle/>
          <a:p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dirty="0" smtClean="0"/>
              <a:t>2.3.1.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7432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4" y="981424"/>
            <a:ext cx="7586835" cy="2954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617" y="3936079"/>
            <a:ext cx="7659765" cy="275566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58982" y="480291"/>
            <a:ext cx="3703782" cy="512475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                                                                       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823005" y="3224463"/>
            <a:ext cx="1783008" cy="54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                                                                     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22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521" y="6073364"/>
            <a:ext cx="3327133" cy="514633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003" y="3657600"/>
            <a:ext cx="7180446" cy="3056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84" y="487361"/>
            <a:ext cx="7064941" cy="32472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77432" y="487361"/>
            <a:ext cx="3327133" cy="514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17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2096655" cy="72288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1" y="997526"/>
            <a:ext cx="6714838" cy="2660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983" y="3823798"/>
            <a:ext cx="6439164" cy="303420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311236" y="5470093"/>
            <a:ext cx="2096655" cy="722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93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 освіти забезпечує самооцінювання та </a:t>
            </a:r>
            <a:r>
              <a:rPr lang="uk-UA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взаємооцінювання</a:t>
            </a:r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здобувачів освіти.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1531" y="4581128"/>
            <a:ext cx="8534400" cy="1752600"/>
          </a:xfrm>
        </p:spPr>
        <p:txBody>
          <a:bodyPr/>
          <a:lstStyle/>
          <a:p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dirty="0" smtClean="0"/>
              <a:t>2.3.2.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81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352" y="1653617"/>
            <a:ext cx="8509295" cy="49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65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85" y="956619"/>
            <a:ext cx="9002805" cy="43302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-157018"/>
            <a:ext cx="1736436" cy="1574657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54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2586182" cy="658234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8" y="794327"/>
            <a:ext cx="7655348" cy="382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67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384" y="493776"/>
            <a:ext cx="10579608" cy="60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60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840086"/>
              </p:ext>
            </p:extLst>
          </p:nvPr>
        </p:nvGraphicFramePr>
        <p:xfrm>
          <a:off x="717269" y="173734"/>
          <a:ext cx="11078490" cy="6692144"/>
        </p:xfrm>
        <a:graphic>
          <a:graphicData uri="http://schemas.openxmlformats.org/drawingml/2006/table">
            <a:tbl>
              <a:tblPr firstRow="1" firstCol="1" bandRow="1"/>
              <a:tblGrid>
                <a:gridCol w="4291667">
                  <a:extLst>
                    <a:ext uri="{9D8B030D-6E8A-4147-A177-3AD203B41FA5}">
                      <a16:colId xmlns:a16="http://schemas.microsoft.com/office/drawing/2014/main" xmlns="" val="2134850166"/>
                    </a:ext>
                  </a:extLst>
                </a:gridCol>
                <a:gridCol w="4291667">
                  <a:extLst>
                    <a:ext uri="{9D8B030D-6E8A-4147-A177-3AD203B41FA5}">
                      <a16:colId xmlns:a16="http://schemas.microsoft.com/office/drawing/2014/main" xmlns="" val="4040508380"/>
                    </a:ext>
                  </a:extLst>
                </a:gridCol>
                <a:gridCol w="1324096">
                  <a:extLst>
                    <a:ext uri="{9D8B030D-6E8A-4147-A177-3AD203B41FA5}">
                      <a16:colId xmlns:a16="http://schemas.microsoft.com/office/drawing/2014/main" xmlns="" val="934020088"/>
                    </a:ext>
                  </a:extLst>
                </a:gridCol>
                <a:gridCol w="1171060">
                  <a:extLst>
                    <a:ext uri="{9D8B030D-6E8A-4147-A177-3AD203B41FA5}">
                      <a16:colId xmlns:a16="http://schemas.microsoft.com/office/drawing/2014/main" xmlns="" val="1342608773"/>
                    </a:ext>
                  </a:extLst>
                </a:gridCol>
              </a:tblGrid>
              <a:tr h="2655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Система оцінювання здобувачів освіти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8176492"/>
                  </a:ext>
                </a:extLst>
              </a:tr>
              <a:tr h="2655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2.1. Наявність відкритої, прозорої і зрозумілої для здобувачів освіти системи оцінювання їх навчальних досягнень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667972"/>
                  </a:ext>
                </a:extLst>
              </a:tr>
              <a:tr h="44979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2.1.1. Здобувачі освіти отримують від педагогічних працівників інформацію про критерії, правила та процедури оцінювання навчальних досягнень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2.1.1.1. У закладі оприлюднено критерії, правила та процедури оцінювання навчальних досягнень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Достатній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80004"/>
                  </a:ext>
                </a:extLst>
              </a:tr>
              <a:tr h="4497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2.1.1.2. Частка здобувачів освіти, які в закладі освіти отримують інформацію про критерії, правила і процедури оцінювання навчальних досягнень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Достатній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3820187"/>
                  </a:ext>
                </a:extLst>
              </a:tr>
              <a:tr h="449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2.1.2. Система оцінювання в закладі освіти сприяє реалізації компетентнісного підходу до навчання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2.1.2.1. Частка педагогічних працівників, які застосовують систему оцінювання, спрямовану на реалізацію компетентнісного підходу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Потребує покращення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3409700"/>
                  </a:ext>
                </a:extLst>
              </a:tr>
              <a:tr h="449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2.1.3. Здобувачі освіти вважають оцінювання результатів навчання справедливим і об’єктивним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2.1.3.1. Частка здобувачів освіти, які вважають оцінювання результатів їх навчання у закладі освіти справедливим і об’єктивним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Достатній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582006"/>
                  </a:ext>
                </a:extLst>
              </a:tr>
              <a:tr h="44979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2.2. Застосування внутрішнього моніторингу, що передбачає систематичне відстеження та коригування результатів навчання кожного здобувача освіти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3151566"/>
                  </a:ext>
                </a:extLst>
              </a:tr>
              <a:tr h="44979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2.2.1. У закладі освіти здійснюється аналіз результатів навчання здобувачів освіти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2.2.1.1. У закладі освіти систематично проводяться моніторинги результатів навчання здобувачів освіти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Потребує покращення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337901"/>
                  </a:ext>
                </a:extLst>
              </a:tr>
              <a:tr h="4497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2.2.1.2. За результатами моніторингів здійснюється аналіз результатів навчання здобувачів освіти, приймаються рішення щодо їх коригування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Потребує покращення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9921643"/>
                  </a:ext>
                </a:extLst>
              </a:tr>
              <a:tr h="880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2.2.2. У закладі освіти впроваджується система формувального оцінювання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2.2.2.1. Педагогічні працівники за допомогою оцінювання відстежують особистісний поступ здобувачів освіти, формують у них позитивну самооцінку, відзначають досягнення, підтримують бажання навчатися, запобігають побоюванням помилитися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Потребує покращення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1719211"/>
                  </a:ext>
                </a:extLst>
              </a:tr>
              <a:tr h="44979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2.3. Спрямованість системи оцінювання на формування у здобувачів освіти відповідальності за результати свого навчання, здатності до самооцінювання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2809042"/>
                  </a:ext>
                </a:extLst>
              </a:tr>
              <a:tr h="44979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2.3.1. Заклад освіти сприяє формуванню у здобувачів освіти відповідального ставлення до результатів навчання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2.3.1.1. Педагогічні працівників надають здобувачам освіти необхідну допомогу в навчальній діяльності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Достатній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8494774"/>
                  </a:ext>
                </a:extLst>
              </a:tr>
              <a:tr h="4497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2.3.1.2. Частка здобувачів освіти, які відповідально ставляться до процесу навчання, оволодіння освітньою програмою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Достатній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4438660"/>
                  </a:ext>
                </a:extLst>
              </a:tr>
              <a:tr h="665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2.3.2. Заклад освіти забезпечує самооцінювання та </a:t>
                      </a:r>
                      <a:r>
                        <a:rPr lang="uk-UA" sz="1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взаємооцінювання</a:t>
                      </a:r>
                      <a:r>
                        <a:rPr lang="uk-U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здобувачів освіти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2.3.2.1. Педагогічні працівники в системі оцінювання навчальних досягнень використовують прийоми самооцінювання та </a:t>
                      </a:r>
                      <a:r>
                        <a:rPr lang="uk-UA" sz="1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взаємооцінювання</a:t>
                      </a:r>
                      <a:r>
                        <a:rPr lang="uk-U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здобувачів освіти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Потребує покращення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6" marR="7266" marT="7266" marB="72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22б.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071547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10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chemeClr val="tx2"/>
                </a:solidFill>
              </a:rPr>
              <a:t>Напрями</a:t>
            </a:r>
            <a:r>
              <a:rPr lang="ru-RU" sz="4000" b="1" dirty="0">
                <a:solidFill>
                  <a:schemeClr val="tx2"/>
                </a:solidFill>
              </a:rPr>
              <a:t> </a:t>
            </a:r>
            <a:r>
              <a:rPr lang="ru-RU" sz="4000" b="1" dirty="0" err="1">
                <a:solidFill>
                  <a:schemeClr val="tx2"/>
                </a:solidFill>
              </a:rPr>
              <a:t>внутрішньої</a:t>
            </a:r>
            <a:r>
              <a:rPr lang="ru-RU" sz="4000" b="1" dirty="0">
                <a:solidFill>
                  <a:schemeClr val="tx2"/>
                </a:solidFill>
              </a:rPr>
              <a:t> </a:t>
            </a:r>
            <a:r>
              <a:rPr lang="ru-RU" sz="4000" b="1" dirty="0" err="1">
                <a:solidFill>
                  <a:schemeClr val="tx2"/>
                </a:solidFill>
              </a:rPr>
              <a:t>системи</a:t>
            </a:r>
            <a:r>
              <a:rPr lang="ru-RU" sz="4000" b="1" dirty="0">
                <a:solidFill>
                  <a:schemeClr val="tx2"/>
                </a:solidFill>
              </a:rPr>
              <a:t> </a:t>
            </a:r>
            <a:r>
              <a:rPr lang="ru-RU" sz="4000" b="1" dirty="0" err="1">
                <a:solidFill>
                  <a:schemeClr val="tx2"/>
                </a:solidFill>
              </a:rPr>
              <a:t>забезпечення</a:t>
            </a:r>
            <a:r>
              <a:rPr lang="ru-RU" sz="4000" b="1" dirty="0">
                <a:solidFill>
                  <a:schemeClr val="tx2"/>
                </a:solidFill>
              </a:rPr>
              <a:t> </a:t>
            </a:r>
            <a:r>
              <a:rPr lang="ru-RU" sz="4000" b="1" dirty="0" err="1">
                <a:solidFill>
                  <a:schemeClr val="tx2"/>
                </a:solidFill>
              </a:rPr>
              <a:t>якості</a:t>
            </a:r>
            <a:r>
              <a:rPr lang="ru-RU" sz="4000" b="1" dirty="0">
                <a:solidFill>
                  <a:schemeClr val="tx2"/>
                </a:solidFill>
              </a:rPr>
              <a:t> </a:t>
            </a:r>
            <a:r>
              <a:rPr lang="ru-RU" sz="4000" b="1" dirty="0" err="1">
                <a:solidFill>
                  <a:schemeClr val="tx2"/>
                </a:solidFill>
              </a:rPr>
              <a:t>освіти</a:t>
            </a:r>
            <a:r>
              <a:rPr lang="ru-RU" sz="4000" b="1" dirty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B08A661D-7113-4CC3-8BF9-A1111CC240C3}"/>
              </a:ext>
            </a:extLst>
          </p:cNvPr>
          <p:cNvGrpSpPr/>
          <p:nvPr/>
        </p:nvGrpSpPr>
        <p:grpSpPr>
          <a:xfrm>
            <a:off x="1873994" y="1730953"/>
            <a:ext cx="4185000" cy="2047500"/>
            <a:chOff x="1234105" y="2146500"/>
            <a:chExt cx="4185000" cy="204750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xmlns="" id="{1C160837-08C0-4A2D-A98F-42BF47AE45E7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rgbClr val="F07F09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15AA683C-4B94-4FBE-B610-D4BCF471B808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rgbClr val="F07F09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" name="Прямоугольник: скругленные углы 2">
              <a:extLst>
                <a:ext uri="{FF2B5EF4-FFF2-40B4-BE49-F238E27FC236}">
                  <a16:creationId xmlns:a16="http://schemas.microsoft.com/office/drawing/2014/main" xmlns="" id="{7694FF4D-E5B5-4D8A-A82D-ED72723F4817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" name="Полилиния: фигура 5">
              <a:extLst>
                <a:ext uri="{FF2B5EF4-FFF2-40B4-BE49-F238E27FC236}">
                  <a16:creationId xmlns:a16="http://schemas.microsoft.com/office/drawing/2014/main" xmlns="" id="{27B539DF-A9E5-4882-8C7F-239C49028D43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rgbClr val="F07F0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B15DFB76-CDE0-49B6-92C5-3DC96CDCCE2B}"/>
                </a:ext>
              </a:extLst>
            </p:cNvPr>
            <p:cNvSpPr/>
            <p:nvPr/>
          </p:nvSpPr>
          <p:spPr>
            <a:xfrm>
              <a:off x="3036000" y="2146500"/>
              <a:ext cx="585000" cy="585000"/>
            </a:xfrm>
            <a:prstGeom prst="ellipse">
              <a:avLst/>
            </a:prstGeom>
            <a:solidFill>
              <a:srgbClr val="F07F0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" name="Полилиния: фигура 17">
              <a:extLst>
                <a:ext uri="{FF2B5EF4-FFF2-40B4-BE49-F238E27FC236}">
                  <a16:creationId xmlns:a16="http://schemas.microsoft.com/office/drawing/2014/main" xmlns="" id="{99A438CA-E12A-47DB-A95F-8634F3FAA1E2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F4E3EB0-425D-4B56-846B-CDCDFD72004C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rgbClr val="F07F0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A2CF6BF3-1342-4C0D-B09E-5EA3C438D10B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312B6F99-829D-4E07-AC8B-1F00E26EC020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" lastClr="FFFFFF"/>
                  </a:solidFill>
                  <a:latin typeface="Calibri"/>
                </a:rPr>
                <a:t>                                        </a:t>
              </a: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953E215-17EC-4269-A436-64CCA7E06E79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0A8F4016-3046-45F9-B1D8-9D8D8FA7B8FB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" lastClr="FFFFFF"/>
                  </a:solidFill>
                  <a:latin typeface="Calibri"/>
                </a:rPr>
                <a:t>                       </a:t>
              </a: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" name="Полилиния: фигура 28">
              <a:extLst>
                <a:ext uri="{FF2B5EF4-FFF2-40B4-BE49-F238E27FC236}">
                  <a16:creationId xmlns:a16="http://schemas.microsoft.com/office/drawing/2014/main" xmlns="" id="{9308B964-83DB-4152-8A16-B55F0173BF3D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02BCBD05-1ED1-449C-8368-DCDCD5A7D7E3}"/>
              </a:ext>
            </a:extLst>
          </p:cNvPr>
          <p:cNvGrpSpPr/>
          <p:nvPr/>
        </p:nvGrpSpPr>
        <p:grpSpPr>
          <a:xfrm>
            <a:off x="1907565" y="4202876"/>
            <a:ext cx="4185000" cy="2047500"/>
            <a:chOff x="1234105" y="2146500"/>
            <a:chExt cx="4185000" cy="20475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EFEDCD5D-0380-41E1-8BDC-466193DDA0F2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rgbClr val="1B587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9F038620-031E-41E8-8F10-DFE9C1923A85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rgbClr val="1B587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9" name="Прямоугольник: скругленные углы 54">
              <a:extLst>
                <a:ext uri="{FF2B5EF4-FFF2-40B4-BE49-F238E27FC236}">
                  <a16:creationId xmlns:a16="http://schemas.microsoft.com/office/drawing/2014/main" xmlns="" id="{70B9D43B-4AA8-4D46-95CB-AB5EAA03AD6D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0" name="Полилиния: фигура 55">
              <a:extLst>
                <a:ext uri="{FF2B5EF4-FFF2-40B4-BE49-F238E27FC236}">
                  <a16:creationId xmlns:a16="http://schemas.microsoft.com/office/drawing/2014/main" xmlns="" id="{E6AC372D-74C3-43D6-8F19-69374BC9182A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rgbClr val="1B5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84BEB883-41B2-4BA7-A722-1AFB4702996B}"/>
                </a:ext>
              </a:extLst>
            </p:cNvPr>
            <p:cNvSpPr/>
            <p:nvPr/>
          </p:nvSpPr>
          <p:spPr>
            <a:xfrm>
              <a:off x="3036000" y="2146500"/>
              <a:ext cx="585000" cy="585000"/>
            </a:xfrm>
            <a:prstGeom prst="ellipse">
              <a:avLst/>
            </a:prstGeom>
            <a:solidFill>
              <a:srgbClr val="1B587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2" name="Полилиния: фигура 57">
              <a:extLst>
                <a:ext uri="{FF2B5EF4-FFF2-40B4-BE49-F238E27FC236}">
                  <a16:creationId xmlns:a16="http://schemas.microsoft.com/office/drawing/2014/main" xmlns="" id="{94B274B7-E647-4668-B6A5-1060EFF605E6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57D47CD5-55C5-4C23-A350-2403F03411FD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rgbClr val="1B5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99520C18-07E1-431F-AB49-E352B056253D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8CE56C12-B065-45CC-B4FC-023F791049B0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" lastClr="FFFFFF"/>
                  </a:solidFill>
                  <a:latin typeface="Calibri"/>
                </a:rPr>
                <a:t>                                        </a:t>
              </a: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54402F80-F520-43A7-AFFB-8B97870A527D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8178B493-DFCC-4B70-90FC-D8330ADC3047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" lastClr="FFFFFF"/>
                  </a:solidFill>
                  <a:latin typeface="Calibri"/>
                </a:rPr>
                <a:t>                       </a:t>
              </a: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8" name="Полилиния: фигура 63">
              <a:extLst>
                <a:ext uri="{FF2B5EF4-FFF2-40B4-BE49-F238E27FC236}">
                  <a16:creationId xmlns:a16="http://schemas.microsoft.com/office/drawing/2014/main" xmlns="" id="{BD106CD4-6D7E-45A7-BE88-D651876E24E0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6" name="Полилиния: фигура 55">
              <a:extLst>
                <a:ext uri="{FF2B5EF4-FFF2-40B4-BE49-F238E27FC236}">
                  <a16:creationId xmlns:a16="http://schemas.microsoft.com/office/drawing/2014/main" xmlns="" id="{E6AC372D-74C3-43D6-8F19-69374BC9182A}"/>
                </a:ext>
              </a:extLst>
            </p:cNvPr>
            <p:cNvSpPr/>
            <p:nvPr/>
          </p:nvSpPr>
          <p:spPr>
            <a:xfrm>
              <a:off x="215399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rgbClr val="1B5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14487399-8429-4AC0-B4D5-34471D20A30B}"/>
              </a:ext>
            </a:extLst>
          </p:cNvPr>
          <p:cNvGrpSpPr/>
          <p:nvPr/>
        </p:nvGrpSpPr>
        <p:grpSpPr>
          <a:xfrm>
            <a:off x="6301612" y="1751551"/>
            <a:ext cx="4185000" cy="2047500"/>
            <a:chOff x="1234105" y="2146500"/>
            <a:chExt cx="4185000" cy="20475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7A027C90-2F42-4A4B-9E73-3B48E07F366C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rgbClr val="9F293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69F99958-5EEB-4590-8A98-FF90339D3141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rgbClr val="9F293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2" name="Прямоугольник: скругленные углы 35">
              <a:extLst>
                <a:ext uri="{FF2B5EF4-FFF2-40B4-BE49-F238E27FC236}">
                  <a16:creationId xmlns:a16="http://schemas.microsoft.com/office/drawing/2014/main" xmlns="" id="{AFEC7088-57B7-4C72-9E72-5CAFB8D70DA1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3" name="Полилиния: фигура 36">
              <a:extLst>
                <a:ext uri="{FF2B5EF4-FFF2-40B4-BE49-F238E27FC236}">
                  <a16:creationId xmlns:a16="http://schemas.microsoft.com/office/drawing/2014/main" xmlns="" id="{6C5B13DC-64F4-43D4-A77E-043835673410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xmlns="" id="{8BEAAECA-3230-4E8D-8BC2-A4667EFF27A4}"/>
                </a:ext>
              </a:extLst>
            </p:cNvPr>
            <p:cNvSpPr/>
            <p:nvPr/>
          </p:nvSpPr>
          <p:spPr>
            <a:xfrm>
              <a:off x="3036000" y="2146500"/>
              <a:ext cx="585000" cy="585000"/>
            </a:xfrm>
            <a:prstGeom prst="ellipse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5" name="Полилиния: фигура 38">
              <a:extLst>
                <a:ext uri="{FF2B5EF4-FFF2-40B4-BE49-F238E27FC236}">
                  <a16:creationId xmlns:a16="http://schemas.microsoft.com/office/drawing/2014/main" xmlns="" id="{865B654D-34B9-430D-8485-FF44FDF604B1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F0D281C3-08D1-4AAA-9242-397BBEBA9E03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824E0464-7191-4DBB-8398-79126DB07F26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61F28025-76AF-434F-95A0-FB944F4821A3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" lastClr="FFFFFF"/>
                  </a:solidFill>
                  <a:latin typeface="Calibri"/>
                </a:rPr>
                <a:t>                                        </a:t>
              </a: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489AB945-571F-4DFA-8506-482234E15055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6EE2AB2C-C575-4E30-9AA1-8740604BD2F6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" lastClr="FFFFFF"/>
                  </a:solidFill>
                  <a:latin typeface="Calibri"/>
                </a:rPr>
                <a:t>                       </a:t>
              </a: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1" name="Полилиния: фигура 44">
              <a:extLst>
                <a:ext uri="{FF2B5EF4-FFF2-40B4-BE49-F238E27FC236}">
                  <a16:creationId xmlns:a16="http://schemas.microsoft.com/office/drawing/2014/main" xmlns="" id="{A1A43BB4-3E97-40D8-96DD-74494855F07B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613A5C49-0906-463C-B0E9-A0849ED9EDF8}"/>
              </a:ext>
            </a:extLst>
          </p:cNvPr>
          <p:cNvGrpSpPr/>
          <p:nvPr/>
        </p:nvGrpSpPr>
        <p:grpSpPr>
          <a:xfrm>
            <a:off x="6294908" y="4202876"/>
            <a:ext cx="4185000" cy="2047500"/>
            <a:chOff x="1234105" y="2146500"/>
            <a:chExt cx="4185000" cy="2047500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CE68259F-DA26-4B0A-9E25-1EC63D5CEFEE}"/>
                </a:ext>
              </a:extLst>
            </p:cNvPr>
            <p:cNvSpPr/>
            <p:nvPr/>
          </p:nvSpPr>
          <p:spPr>
            <a:xfrm>
              <a:off x="2042428" y="2305763"/>
              <a:ext cx="277144" cy="495000"/>
            </a:xfrm>
            <a:prstGeom prst="ellipse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7EFE6962-A274-4FD7-90A1-F002FBDAC298}"/>
                </a:ext>
              </a:extLst>
            </p:cNvPr>
            <p:cNvSpPr/>
            <p:nvPr/>
          </p:nvSpPr>
          <p:spPr>
            <a:xfrm>
              <a:off x="4337428" y="2304000"/>
              <a:ext cx="277144" cy="495000"/>
            </a:xfrm>
            <a:prstGeom prst="ellipse">
              <a:avLst/>
            </a:prstGeom>
            <a:solidFill>
              <a:srgbClr val="4E85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5" name="Прямоугольник: скругленные углы 68">
              <a:extLst>
                <a:ext uri="{FF2B5EF4-FFF2-40B4-BE49-F238E27FC236}">
                  <a16:creationId xmlns:a16="http://schemas.microsoft.com/office/drawing/2014/main" xmlns="" id="{4A438955-5DCE-4E7B-86F7-7B30D8E124CB}"/>
                </a:ext>
              </a:extLst>
            </p:cNvPr>
            <p:cNvSpPr/>
            <p:nvPr/>
          </p:nvSpPr>
          <p:spPr>
            <a:xfrm>
              <a:off x="1416000" y="2439000"/>
              <a:ext cx="3825000" cy="15750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6" name="Полилиния: фигура 69">
              <a:extLst>
                <a:ext uri="{FF2B5EF4-FFF2-40B4-BE49-F238E27FC236}">
                  <a16:creationId xmlns:a16="http://schemas.microsoft.com/office/drawing/2014/main" xmlns="" id="{99DBA439-0046-4343-8842-937315427D9C}"/>
                </a:ext>
              </a:extLst>
            </p:cNvPr>
            <p:cNvSpPr/>
            <p:nvPr/>
          </p:nvSpPr>
          <p:spPr>
            <a:xfrm>
              <a:off x="2181000" y="2304000"/>
              <a:ext cx="2295000" cy="27000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rgbClr val="4E854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xmlns="" id="{99EEC515-331E-4BCC-B59D-316B66CF9386}"/>
                </a:ext>
              </a:extLst>
            </p:cNvPr>
            <p:cNvSpPr/>
            <p:nvPr/>
          </p:nvSpPr>
          <p:spPr>
            <a:xfrm>
              <a:off x="3036000" y="2146500"/>
              <a:ext cx="585000" cy="585000"/>
            </a:xfrm>
            <a:prstGeom prst="ellipse">
              <a:avLst/>
            </a:prstGeom>
            <a:solidFill>
              <a:srgbClr val="4E854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8" name="Полилиния: фигура 71">
              <a:extLst>
                <a:ext uri="{FF2B5EF4-FFF2-40B4-BE49-F238E27FC236}">
                  <a16:creationId xmlns:a16="http://schemas.microsoft.com/office/drawing/2014/main" xmlns="" id="{95EDAC40-EE6B-435E-9E40-E36B1414E6BE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CD2D854A-51D9-4498-9969-DB8E38FBDC0E}"/>
                </a:ext>
              </a:extLst>
            </p:cNvPr>
            <p:cNvSpPr/>
            <p:nvPr/>
          </p:nvSpPr>
          <p:spPr>
            <a:xfrm>
              <a:off x="1234105" y="3147492"/>
              <a:ext cx="4185000" cy="1046508"/>
            </a:xfrm>
            <a:prstGeom prst="rect">
              <a:avLst/>
            </a:prstGeom>
            <a:solidFill>
              <a:srgbClr val="4E854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xmlns="" id="{A886E230-EE0D-49F6-9FBE-03B592FB3A49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F946DB5F-C11B-4DE7-BDDD-1D027E1B5480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" lastClr="FFFFFF"/>
                  </a:solidFill>
                  <a:latin typeface="Calibri"/>
                </a:rPr>
                <a:t>                                        </a:t>
              </a: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A2ED4CCB-CAC6-43AD-BFE5-16F77B51A69A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981354A8-E072-4271-831A-47FC3E19011B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kern="0" dirty="0">
                  <a:solidFill>
                    <a:sysClr val="window" lastClr="FFFFFF"/>
                  </a:solidFill>
                  <a:latin typeface="Calibri"/>
                </a:rPr>
                <a:t>                       </a:t>
              </a: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4" name="Полилиния: фигура 77">
              <a:extLst>
                <a:ext uri="{FF2B5EF4-FFF2-40B4-BE49-F238E27FC236}">
                  <a16:creationId xmlns:a16="http://schemas.microsoft.com/office/drawing/2014/main" xmlns="" id="{47B95A22-A1FE-47FC-8F9D-450CB659D9FD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>
                <a:defRPr/>
              </a:pPr>
              <a:endParaRPr lang="ru-RU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3691065" y="1761843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01</a:t>
            </a:r>
            <a:endParaRPr lang="ru-RU" sz="14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207568" y="2540042"/>
            <a:ext cx="3233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освітнє середовище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20727" y="422325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02</a:t>
            </a:r>
            <a:endParaRPr lang="ru-RU" sz="14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241570" y="4814323"/>
            <a:ext cx="3817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 оцінювання освітньої діяльності здобувачів освіти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099113" y="1792733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03</a:t>
            </a:r>
            <a:endParaRPr lang="ru-RU" sz="14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600056" y="2527066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 педагогічної діяльності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8096804" y="422325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sz="28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/>
              </a:rPr>
              <a:t>04</a:t>
            </a:r>
            <a:endParaRPr lang="ru-RU" sz="14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615933" y="4817548"/>
            <a:ext cx="3681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 управлінської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268526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62403"/>
          <a:stretch/>
        </p:blipFill>
        <p:spPr>
          <a:xfrm>
            <a:off x="173736" y="1042416"/>
            <a:ext cx="11814048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4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311770" y="691767"/>
            <a:ext cx="7737230" cy="8529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7" rIns="107275" bIns="53637" anchor="ctr"/>
          <a:lstStyle/>
          <a:p>
            <a:pPr defTabSz="1072866">
              <a:defRPr/>
            </a:pPr>
            <a:r>
              <a:rPr lang="uk-UA" sz="2100" b="1" dirty="0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1. Визначення компонентів внутрішньої системи забезпечення якості освітньої діяльності та якості освіти закладу</a:t>
            </a:r>
            <a:endParaRPr lang="ru-RU" sz="2100" b="1" dirty="0">
              <a:solidFill>
                <a:srgbClr val="21274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9996488" y="68629"/>
            <a:ext cx="0" cy="575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\\Olena\общая папка\Untitled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998" y="21223"/>
            <a:ext cx="2174829" cy="7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Схема 15"/>
          <p:cNvGraphicFramePr/>
          <p:nvPr>
            <p:extLst/>
          </p:nvPr>
        </p:nvGraphicFramePr>
        <p:xfrm>
          <a:off x="2975656" y="1616415"/>
          <a:ext cx="7903503" cy="5172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Схема 22"/>
          <p:cNvGraphicFramePr/>
          <p:nvPr>
            <p:extLst/>
          </p:nvPr>
        </p:nvGraphicFramePr>
        <p:xfrm>
          <a:off x="1415482" y="1750190"/>
          <a:ext cx="1601484" cy="484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060332" y="3332990"/>
            <a:ext cx="2010265" cy="1570260"/>
          </a:xfrm>
          <a:prstGeom prst="rect">
            <a:avLst/>
          </a:prstGeom>
          <a:noFill/>
        </p:spPr>
        <p:txBody>
          <a:bodyPr wrap="square" lIns="107275" tIns="53637" rIns="107275" bIns="53637" rtlCol="0">
            <a:spAutoFit/>
          </a:bodyPr>
          <a:lstStyle/>
          <a:p>
            <a:pPr algn="r" defTabSz="1072866"/>
            <a:r>
              <a:rPr lang="uk-UA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школи через рекомендації побудують модель якісної школи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31" y="21222"/>
            <a:ext cx="2160240" cy="11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915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64655" y="106896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74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Варіанти самооцінювання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74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74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93091" y="2045783"/>
            <a:ext cx="9938327" cy="4188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щорічне комплексне самооцінювання </a:t>
            </a:r>
          </a:p>
          <a:p>
            <a:pPr marL="45720" indent="0" algn="just">
              <a:buClr>
                <a:srgbClr val="F79646">
                  <a:lumMod val="75000"/>
                </a:srgbClr>
              </a:buClr>
              <a:buNone/>
            </a:pPr>
            <a:endParaRPr lang="uk-UA" sz="32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щорічне самооцінювання за певними напрямами діяльності і періодично – комплексне</a:t>
            </a:r>
          </a:p>
          <a:p>
            <a:pPr marL="45720" indent="0" algn="just">
              <a:buClr>
                <a:srgbClr val="F79646">
                  <a:lumMod val="75000"/>
                </a:srgbClr>
              </a:buClr>
              <a:buNone/>
            </a:pPr>
            <a:endParaRPr lang="uk-UA" sz="32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uk-UA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щорічне комплексне оцінювання за рівнями освіти</a:t>
            </a:r>
          </a:p>
          <a:p>
            <a:pPr marL="45720" indent="0" algn="just">
              <a:buClr>
                <a:srgbClr val="F79646">
                  <a:lumMod val="75000"/>
                </a:srgbClr>
              </a:buClr>
              <a:buNone/>
            </a:pPr>
            <a:endParaRPr lang="uk-UA" sz="32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uk-UA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опорного закладу освіти або його філій</a:t>
            </a:r>
            <a:endParaRPr lang="ru-RU" sz="32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uk-UA" sz="24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4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43000" y="931930"/>
            <a:ext cx="9906000" cy="1344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defTabSz="1072866">
              <a:defRPr/>
            </a:pPr>
            <a:endParaRPr lang="ru-RU" sz="2100" dirty="0">
              <a:solidFill>
                <a:prstClr val="white"/>
              </a:solidFill>
              <a:latin typeface="Trebuchet M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33395" y="836712"/>
            <a:ext cx="91252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996488" y="68628"/>
            <a:ext cx="0" cy="575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Box 13"/>
          <p:cNvSpPr txBox="1">
            <a:spLocks noChangeArrowheads="1"/>
          </p:cNvSpPr>
          <p:nvPr/>
        </p:nvSpPr>
        <p:spPr bwMode="auto">
          <a:xfrm>
            <a:off x="1297918" y="784163"/>
            <a:ext cx="9751083" cy="97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72866" eaLnBrk="1" hangingPunct="1">
              <a:spcBef>
                <a:spcPct val="0"/>
              </a:spcBef>
              <a:buNone/>
            </a:pPr>
            <a:r>
              <a:rPr lang="uk-UA" altLang="uk-UA" sz="2800" b="1" dirty="0">
                <a:solidFill>
                  <a:prstClr val="black"/>
                </a:solidFill>
                <a:latin typeface="Trebuchet MS"/>
              </a:rPr>
              <a:t>ДУАЛІСТИЧНА МОДЕЛЬ –</a:t>
            </a:r>
          </a:p>
          <a:p>
            <a:pPr algn="ctr" defTabSz="1072866" eaLnBrk="1" hangingPunct="1">
              <a:spcBef>
                <a:spcPct val="0"/>
              </a:spcBef>
              <a:buNone/>
            </a:pPr>
            <a:r>
              <a:rPr lang="uk-UA" altLang="uk-UA" sz="2800" b="1" dirty="0">
                <a:solidFill>
                  <a:prstClr val="black"/>
                </a:solidFill>
                <a:latin typeface="Trebuchet MS"/>
              </a:rPr>
              <a:t>ІНСТИТУЦІЙНИЙ АУДИТ ТА САМООЦІНЮВАННЯ  </a:t>
            </a:r>
            <a:endParaRPr lang="ru-RU" altLang="uk-UA" sz="2800" b="1" dirty="0">
              <a:solidFill>
                <a:prstClr val="black"/>
              </a:solidFill>
              <a:latin typeface="Trebuchet M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93838" y="68627"/>
            <a:ext cx="2306779" cy="738664"/>
            <a:chOff x="323850" y="93861"/>
            <a:chExt cx="2129334" cy="553998"/>
          </a:xfrm>
        </p:grpSpPr>
        <p:sp>
          <p:nvSpPr>
            <p:cNvPr id="3084" name="TextBox 7"/>
            <p:cNvSpPr txBox="1">
              <a:spLocks noChangeArrowheads="1"/>
            </p:cNvSpPr>
            <p:nvPr/>
          </p:nvSpPr>
          <p:spPr bwMode="auto">
            <a:xfrm>
              <a:off x="827584" y="93861"/>
              <a:ext cx="16256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072866" eaLnBrk="1" hangingPunct="1">
                <a:spcBef>
                  <a:spcPct val="0"/>
                </a:spcBef>
                <a:buNone/>
              </a:pPr>
              <a:r>
                <a:rPr lang="uk-UA" altLang="uk-UA" sz="1400" b="1" dirty="0">
                  <a:solidFill>
                    <a:prstClr val="black"/>
                  </a:solidFill>
                  <a:latin typeface="Trebuchet MS"/>
                  <a:cs typeface="Times New Roman" pitchFamily="18" charset="0"/>
                </a:rPr>
                <a:t>Державна служба</a:t>
              </a:r>
            </a:p>
            <a:p>
              <a:pPr defTabSz="1072866" eaLnBrk="1" hangingPunct="1">
                <a:spcBef>
                  <a:spcPct val="0"/>
                </a:spcBef>
                <a:buNone/>
              </a:pPr>
              <a:r>
                <a:rPr lang="uk-UA" altLang="uk-UA" sz="1400" b="1" dirty="0">
                  <a:solidFill>
                    <a:prstClr val="black"/>
                  </a:solidFill>
                  <a:latin typeface="Trebuchet MS"/>
                  <a:cs typeface="Times New Roman" pitchFamily="18" charset="0"/>
                </a:rPr>
                <a:t>якості освіти України</a:t>
              </a:r>
              <a:endParaRPr lang="ru-RU" altLang="uk-UA" sz="1400" b="1" dirty="0">
                <a:solidFill>
                  <a:prstClr val="black"/>
                </a:solidFill>
                <a:latin typeface="Trebuchet MS"/>
                <a:cs typeface="Times New Roman" pitchFamily="18" charset="0"/>
              </a:endParaRPr>
            </a:p>
          </p:txBody>
        </p:sp>
        <p:graphicFrame>
          <p:nvGraphicFramePr>
            <p:cNvPr id="3085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323850" y="123825"/>
            <a:ext cx="377825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Picture" r:id="rId3" imgW="658794" imgH="887014" progId="Word.Picture.8">
                    <p:embed/>
                  </p:oleObj>
                </mc:Choice>
                <mc:Fallback>
                  <p:oleObj name="Picture" r:id="rId3" imgW="658794" imgH="887014" progId="Word.Picture.8">
                    <p:embed/>
                    <p:pic>
                      <p:nvPicPr>
                        <p:cNvPr id="3085" name="Объект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50" y="123825"/>
                          <a:ext cx="377825" cy="5032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86" name="Группа 15"/>
            <p:cNvGrpSpPr>
              <a:grpSpLocks/>
            </p:cNvGrpSpPr>
            <p:nvPr/>
          </p:nvGrpSpPr>
          <p:grpSpPr bwMode="auto">
            <a:xfrm>
              <a:off x="781546" y="149225"/>
              <a:ext cx="46038" cy="466725"/>
              <a:chOff x="1043608" y="339551"/>
              <a:chExt cx="45719" cy="1152079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1043608" y="339551"/>
                <a:ext cx="45719" cy="579331"/>
              </a:xfrm>
              <a:prstGeom prst="rect">
                <a:avLst/>
              </a:prstGeom>
              <a:solidFill>
                <a:srgbClr val="1813DF"/>
              </a:solidFill>
              <a:ln w="6350">
                <a:solidFill>
                  <a:srgbClr val="1813D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1072866">
                  <a:defRPr/>
                </a:pPr>
                <a:endParaRPr lang="uk-UA" sz="210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043608" y="912299"/>
                <a:ext cx="45719" cy="57933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1072866">
                  <a:defRPr/>
                </a:pPr>
                <a:endParaRPr lang="uk-UA" sz="2100">
                  <a:solidFill>
                    <a:prstClr val="black"/>
                  </a:solidFill>
                  <a:latin typeface="Trebuchet MS"/>
                </a:endParaRPr>
              </a:p>
            </p:txBody>
          </p:sp>
        </p:grpSp>
      </p:grpSp>
      <p:pic>
        <p:nvPicPr>
          <p:cNvPr id="16" name="Picture 3" descr="\\Olena\общая папка\Untitled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997" y="21222"/>
            <a:ext cx="2174829" cy="7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2663619" y="2564905"/>
            <a:ext cx="0" cy="32643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28720" y="6032467"/>
            <a:ext cx="584156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34139" y="6060445"/>
            <a:ext cx="1122367" cy="754664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defTabSz="1072866"/>
            <a:r>
              <a:rPr lang="uk-UA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Час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3394" y="2297275"/>
            <a:ext cx="876722" cy="3408596"/>
          </a:xfrm>
          <a:prstGeom prst="rect">
            <a:avLst/>
          </a:prstGeom>
          <a:noFill/>
        </p:spPr>
        <p:txBody>
          <a:bodyPr vert="wordArtVert" wrap="none" lIns="107287" tIns="53643" rIns="107287" bIns="53643" rtlCol="0">
            <a:spAutoFit/>
          </a:bodyPr>
          <a:lstStyle/>
          <a:p>
            <a:pPr defTabSz="1072866"/>
            <a:r>
              <a:rPr lang="uk-UA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Вплив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920084" y="2948947"/>
            <a:ext cx="5095913" cy="2880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07466" y="2759247"/>
            <a:ext cx="4108762" cy="754664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algn="ctr" defTabSz="1072866"/>
            <a:r>
              <a:rPr lang="uk-UA" sz="2100" b="1" dirty="0">
                <a:solidFill>
                  <a:prstClr val="black"/>
                </a:solidFill>
                <a:latin typeface="Trebuchet MS"/>
              </a:rPr>
              <a:t>Інституційний аудит</a:t>
            </a:r>
          </a:p>
          <a:p>
            <a:pPr algn="ctr" defTabSz="1072866"/>
            <a:r>
              <a:rPr lang="uk-UA" sz="2100" dirty="0">
                <a:solidFill>
                  <a:prstClr val="black"/>
                </a:solidFill>
                <a:latin typeface="Trebuchet MS"/>
              </a:rPr>
              <a:t>(періодичність раз на 10 років)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97284" y="4581129"/>
            <a:ext cx="4477451" cy="754664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algn="ctr" defTabSz="1072866"/>
            <a:r>
              <a:rPr lang="uk-UA" sz="2100" b="1" dirty="0">
                <a:solidFill>
                  <a:prstClr val="black"/>
                </a:solidFill>
                <a:latin typeface="Trebuchet MS"/>
              </a:rPr>
              <a:t>Самооцінювання</a:t>
            </a:r>
          </a:p>
          <a:p>
            <a:pPr algn="ctr" defTabSz="1072866"/>
            <a:r>
              <a:rPr lang="uk-UA" sz="2100" dirty="0">
                <a:solidFill>
                  <a:prstClr val="black"/>
                </a:solidFill>
                <a:latin typeface="Trebuchet MS"/>
              </a:rPr>
              <a:t>(щорічно, інтегральний показник)</a:t>
            </a:r>
          </a:p>
        </p:txBody>
      </p:sp>
    </p:spTree>
    <p:extLst>
      <p:ext uri="{BB962C8B-B14F-4D97-AF65-F5344CB8AC3E}">
        <p14:creationId xmlns:p14="http://schemas.microsoft.com/office/powerpoint/2010/main" val="31513803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951984" y="404664"/>
            <a:ext cx="15841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/>
            <a:r>
              <a:rPr lang="uk-UA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</a:t>
            </a:r>
            <a:endParaRPr lang="ru-RU" sz="2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322" y="1588864"/>
            <a:ext cx="15121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/>
            <a:r>
              <a:rPr lang="uk-UA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програма</a:t>
            </a:r>
            <a:endParaRPr lang="ru-RU" sz="2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00256" y="1578489"/>
            <a:ext cx="14401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/>
            <a:r>
              <a:rPr lang="uk-UA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Річний план роботи</a:t>
            </a:r>
            <a:endParaRPr lang="ru-RU" sz="2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91948" y="1578489"/>
            <a:ext cx="230425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/>
            <a:r>
              <a:rPr lang="uk-UA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система забезпечення якості освітньої діяльності і освіти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91948" y="3103975"/>
            <a:ext cx="230425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/>
            <a:r>
              <a:rPr lang="uk-UA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і оцінювання освітньої діяльності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углом 29"/>
          <p:cNvSpPr/>
          <p:nvPr/>
        </p:nvSpPr>
        <p:spPr>
          <a:xfrm rot="5400000">
            <a:off x="8084712" y="220196"/>
            <a:ext cx="813816" cy="172819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8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/>
            <a:endParaRPr lang="ru-RU" sz="210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90532" y="677384"/>
            <a:ext cx="1767740" cy="829128"/>
          </a:xfrm>
          <a:prstGeom prst="rect">
            <a:avLst/>
          </a:prstGeom>
        </p:spPr>
      </p:pic>
      <p:cxnSp>
        <p:nvCxnSpPr>
          <p:cNvPr id="35" name="Прямая со стрелкой 34"/>
          <p:cNvCxnSpPr>
            <a:endCxn id="24" idx="1"/>
          </p:cNvCxnSpPr>
          <p:nvPr/>
        </p:nvCxnSpPr>
        <p:spPr>
          <a:xfrm>
            <a:off x="5159897" y="2035689"/>
            <a:ext cx="4320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18" y="1914989"/>
            <a:ext cx="1048603" cy="262151"/>
          </a:xfrm>
          <a:prstGeom prst="rect">
            <a:avLst/>
          </a:prstGeom>
        </p:spPr>
      </p:pic>
      <p:cxnSp>
        <p:nvCxnSpPr>
          <p:cNvPr id="42" name="Прямая со стрелкой 41"/>
          <p:cNvCxnSpPr/>
          <p:nvPr/>
        </p:nvCxnSpPr>
        <p:spPr>
          <a:xfrm>
            <a:off x="6737873" y="2503265"/>
            <a:ext cx="0" cy="575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6363026" y="1337712"/>
            <a:ext cx="770746" cy="192691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5591948" y="4601195"/>
            <a:ext cx="23042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/>
            <a:r>
              <a:rPr lang="uk-UA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 за результатами освітньої діяльності 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91948" y="5943600"/>
            <a:ext cx="23042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/>
            <a:r>
              <a:rPr lang="uk-UA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Шляхи вдосконалення освітньої діяльності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6737873" y="4026021"/>
            <a:ext cx="0" cy="575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737873" y="5368426"/>
            <a:ext cx="0" cy="575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Стрелка углом 54"/>
          <p:cNvSpPr/>
          <p:nvPr/>
        </p:nvSpPr>
        <p:spPr>
          <a:xfrm rot="5400000" flipH="1">
            <a:off x="6824607" y="4051456"/>
            <a:ext cx="3962743" cy="1099476"/>
          </a:xfrm>
          <a:prstGeom prst="bentArrow">
            <a:avLst>
              <a:gd name="adj1" fmla="val 34121"/>
              <a:gd name="adj2" fmla="val 25000"/>
              <a:gd name="adj3" fmla="val 25000"/>
              <a:gd name="adj4" fmla="val 45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/>
            <a:endParaRPr lang="ru-RU" sz="210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68737" y="2619824"/>
            <a:ext cx="984959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7608" y="2204864"/>
            <a:ext cx="6934200" cy="3474720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Визначити відповідального працівника, який буде координувати запровадження внутрішньої системи забезпечення якості освіти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робочі групи, які будуть забезпечувати вивчення та оцінювання системи за кожним </a:t>
            </a:r>
            <a:r>
              <a:rPr 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 напрямів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1625" y="1196753"/>
            <a:ext cx="7887687" cy="505907"/>
          </a:xfrm>
          <a:prstGeom prst="rect">
            <a:avLst/>
          </a:prstGeom>
        </p:spPr>
        <p:txBody>
          <a:bodyPr wrap="square" lIns="74293" tIns="37147" rIns="74293" bIns="37147">
            <a:spAutoFit/>
          </a:bodyPr>
          <a:lstStyle/>
          <a:p>
            <a:pPr defTabSz="1072866"/>
            <a:r>
              <a:rPr lang="uk-UA" sz="2800" b="1" dirty="0">
                <a:solidFill>
                  <a:srgbClr val="21274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Вивчення та оцінювання (самооцінювання)</a:t>
            </a:r>
          </a:p>
        </p:txBody>
      </p:sp>
    </p:spTree>
    <p:extLst>
      <p:ext uri="{BB962C8B-B14F-4D97-AF65-F5344CB8AC3E}">
        <p14:creationId xmlns:p14="http://schemas.microsoft.com/office/powerpoint/2010/main" val="5192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658</TotalTime>
  <Words>846</Words>
  <Application>Microsoft Office PowerPoint</Application>
  <PresentationFormat>Широкоэкранный</PresentationFormat>
  <Paragraphs>193</Paragraphs>
  <Slides>40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7" baseType="lpstr">
      <vt:lpstr>Arial</vt:lpstr>
      <vt:lpstr>Calibri</vt:lpstr>
      <vt:lpstr>Century Gothic</vt:lpstr>
      <vt:lpstr>Corbel</vt:lpstr>
      <vt:lpstr>Georgia</vt:lpstr>
      <vt:lpstr>Times New Roman</vt:lpstr>
      <vt:lpstr>Trebuchet MS</vt:lpstr>
      <vt:lpstr>Wingdings</vt:lpstr>
      <vt:lpstr>Wingdings 2</vt:lpstr>
      <vt:lpstr>Wingdings 3</vt:lpstr>
      <vt:lpstr>2_Тема Office</vt:lpstr>
      <vt:lpstr>3_Тема Office</vt:lpstr>
      <vt:lpstr>8_Тема Office</vt:lpstr>
      <vt:lpstr>9_Тема Office</vt:lpstr>
      <vt:lpstr>10_Тема Office</vt:lpstr>
      <vt:lpstr>Легкий дым</vt:lpstr>
      <vt:lpstr>Picture</vt:lpstr>
      <vt:lpstr>Результати самооцінювання якості освітньої діяльності за напрямками «Система оцінювання  здобувачів освіти»</vt:lpstr>
      <vt:lpstr>МЕТА : </vt:lpstr>
      <vt:lpstr>Презентация PowerPoint</vt:lpstr>
      <vt:lpstr>Напрями внутрішньої системи забезпечення якості освіти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Критерії оцінювання системи оцінювання здобувачів освіти</vt:lpstr>
      <vt:lpstr>Презентация PowerPoint</vt:lpstr>
      <vt:lpstr>Презентация PowerPoint</vt:lpstr>
      <vt:lpstr>Презентация PowerPoint</vt:lpstr>
      <vt:lpstr>Напрям 2.  Система оцінювання здобувачів освіти </vt:lpstr>
      <vt:lpstr>Презентация PowerPoint</vt:lpstr>
      <vt:lpstr>Учні</vt:lpstr>
      <vt:lpstr>Учні</vt:lpstr>
      <vt:lpstr>Учителі</vt:lpstr>
      <vt:lpstr>Учні вважають оцінювання результатів навчання справедливим, неупередженим, об’єктивним, доброчесним</vt:lpstr>
      <vt:lpstr>Учні                                                                         </vt:lpstr>
      <vt:lpstr>Систематичне відстеження результатів кожного учня</vt:lpstr>
      <vt:lpstr>Учителі підтримують з Вами зворотній зв’язок</vt:lpstr>
      <vt:lpstr>На скільки доступно Ви аргументуєте виставлення оцінок?</vt:lpstr>
      <vt:lpstr>Учителі поважають та підтримують учнів</vt:lpstr>
      <vt:lpstr>Презентация PowerPoint</vt:lpstr>
      <vt:lpstr>Учителі вірять в успіхи учнів</vt:lpstr>
      <vt:lpstr>Презентация PowerPoint</vt:lpstr>
      <vt:lpstr>Заклад освіти сприяє формуванню в учнів відповідального ставлення до результатів навчання</vt:lpstr>
      <vt:lpstr>Учні                                                                         </vt:lpstr>
      <vt:lpstr>Батьки</vt:lpstr>
      <vt:lpstr>Учні</vt:lpstr>
      <vt:lpstr>Заклад освіти забезпечує самооцінювання та взаємооцінювання здобувачів освіти.</vt:lpstr>
      <vt:lpstr>Презентация PowerPoint</vt:lpstr>
      <vt:lpstr>Учні</vt:lpstr>
      <vt:lpstr>Учні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Юзер</cp:lastModifiedBy>
  <cp:revision>57</cp:revision>
  <dcterms:created xsi:type="dcterms:W3CDTF">2023-05-12T05:45:28Z</dcterms:created>
  <dcterms:modified xsi:type="dcterms:W3CDTF">2023-05-25T19:28:35Z</dcterms:modified>
</cp:coreProperties>
</file>